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25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07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67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25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93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59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6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29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38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4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482C7-A023-4729-B5F2-DF2B8C19F219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8F85-6B65-4F8D-88DE-BEA6008AC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0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200" y="67686"/>
            <a:ext cx="4310269" cy="430083"/>
          </a:xfrm>
        </p:spPr>
        <p:txBody>
          <a:bodyPr>
            <a:noAutofit/>
          </a:bodyPr>
          <a:lstStyle/>
          <a:p>
            <a:pPr algn="l"/>
            <a:r>
              <a:rPr lang="pt-BR" sz="2400" b="1" i="1" dirty="0" smtClean="0">
                <a:latin typeface="+mn-lt"/>
              </a:rPr>
              <a:t>Elevadores de carga</a:t>
            </a:r>
            <a:endParaRPr lang="pt-BR" sz="2400" b="1" i="1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7719" y="557759"/>
            <a:ext cx="601116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u="sng" dirty="0" smtClean="0">
                <a:solidFill>
                  <a:srgbClr val="FF0000"/>
                </a:solidFill>
              </a:rPr>
              <a:t>Introdução</a:t>
            </a:r>
          </a:p>
          <a:p>
            <a:pPr algn="just"/>
            <a:r>
              <a:rPr lang="pt-BR" sz="1200" dirty="0" smtClean="0"/>
              <a:t>A </a:t>
            </a:r>
            <a:r>
              <a:rPr lang="pt-BR" sz="1200" dirty="0"/>
              <a:t>logística ela tem por objetivo agilizar o fluxo de abastecimento, atuando desde a movimentação de mercadorias até a estocagem. Essa atividade abrange diversos setores, e pode envolver vários tipos de mecanismos para o comprimento efetivo deste método. Um desses mecanismos que simplificam o procedimento de transporte são os elevadores de carga, esse sistema pode ser utilizado para diversas áreas como em: </a:t>
            </a:r>
            <a:r>
              <a:rPr lang="pt-BR" sz="1200" dirty="0"/>
              <a:t> </a:t>
            </a:r>
            <a:r>
              <a:rPr lang="pt-BR" sz="1200" dirty="0" smtClean="0"/>
              <a:t>Deslocamentos de minérios,  </a:t>
            </a:r>
            <a:r>
              <a:rPr lang="pt-BR" sz="1200" dirty="0"/>
              <a:t>f</a:t>
            </a:r>
            <a:r>
              <a:rPr lang="pt-BR" sz="1200" dirty="0" smtClean="0"/>
              <a:t>ábricas;  armazéns;  centros comerciais;  construção </a:t>
            </a:r>
            <a:r>
              <a:rPr lang="pt-BR" sz="1200" dirty="0"/>
              <a:t>civil.</a:t>
            </a:r>
          </a:p>
          <a:p>
            <a:endParaRPr lang="pt-BR" sz="12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8482" y="2342067"/>
            <a:ext cx="5266454" cy="71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b="1" u="sng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sz="1200" b="1" u="sng" dirty="0" smtClean="0">
                <a:solidFill>
                  <a:srgbClr val="FF0000"/>
                </a:solidFill>
                <a:latin typeface="+mn-lt"/>
              </a:rPr>
            </a:br>
            <a:endParaRPr lang="pt-BR" sz="1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427303" y="2162762"/>
            <a:ext cx="1647792" cy="288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900476" y="3143394"/>
            <a:ext cx="2701446" cy="328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7718" y="5067083"/>
            <a:ext cx="59656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u="sng" dirty="0" smtClean="0">
                <a:solidFill>
                  <a:srgbClr val="FF0000"/>
                </a:solidFill>
              </a:rPr>
              <a:t>Funcionamento</a:t>
            </a:r>
          </a:p>
          <a:p>
            <a:pPr algn="just"/>
            <a:r>
              <a:rPr lang="pt-BR" sz="1200" dirty="0" smtClean="0"/>
              <a:t>O elevador trabalha num sistema compensação de </a:t>
            </a:r>
            <a:r>
              <a:rPr lang="pt-BR" sz="1200" dirty="0" err="1" smtClean="0"/>
              <a:t>equilibrio</a:t>
            </a:r>
            <a:r>
              <a:rPr lang="pt-BR" sz="1200" dirty="0" smtClean="0"/>
              <a:t> onde para que tudo funcione </a:t>
            </a:r>
            <a:r>
              <a:rPr lang="pt-BR" sz="1200" dirty="0"/>
              <a:t>a cabina e o </a:t>
            </a:r>
            <a:r>
              <a:rPr lang="pt-BR" sz="1200" dirty="0" smtClean="0"/>
              <a:t>contrapeso trabalham </a:t>
            </a:r>
            <a:r>
              <a:rPr lang="pt-BR" sz="1200" dirty="0"/>
              <a:t>em conjunto, como uma gangorra. Desse modo, enquanto a cabina sobe o contrapeso </a:t>
            </a:r>
            <a:r>
              <a:rPr lang="pt-BR" sz="1200" dirty="0" smtClean="0"/>
              <a:t>desce. O </a:t>
            </a:r>
            <a:r>
              <a:rPr lang="pt-BR" sz="1200" dirty="0"/>
              <a:t>movimento do contrapeso, seja de descida ou subida, é proporcionado pela chamada máquina de tração, através de polias. Nela encontram-se os freios do elevador, que o fazem para nos andares </a:t>
            </a:r>
            <a:r>
              <a:rPr lang="pt-BR" sz="1200" dirty="0" smtClean="0"/>
              <a:t>desejados.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30839" y="5035008"/>
            <a:ext cx="5521739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pt-BR" sz="1200" dirty="0" smtClean="0"/>
          </a:p>
          <a:p>
            <a:r>
              <a:rPr lang="pt-BR" sz="1200" dirty="0" smtClean="0"/>
              <a:t> </a:t>
            </a:r>
            <a:endParaRPr lang="pt-BR" sz="12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299198" y="450068"/>
            <a:ext cx="5521739" cy="32778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t-BR" sz="1500" b="1" u="sng" dirty="0" smtClean="0">
                <a:solidFill>
                  <a:srgbClr val="FF0000"/>
                </a:solidFill>
              </a:rPr>
              <a:t>Classes de elevadores</a:t>
            </a:r>
            <a:endParaRPr lang="pt-BR" sz="1500" u="sng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</a:t>
            </a:r>
            <a:r>
              <a:rPr lang="pt-BR" sz="1200" dirty="0" smtClean="0"/>
              <a:t>A: nunca </a:t>
            </a:r>
            <a:r>
              <a:rPr lang="pt-BR" sz="1200" dirty="0"/>
              <a:t>ultrapassam ¼ de sua capacidade, ou seja, 25%. Para carga comum, o carregamento e a descarga são feitas por meio manual ou por empilhadeiras manuais;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B: são utilizados para transporte de veículos de passageiros e caminhões, frequentemente usados em estacionamentos. A carga deve ser calculada com base de 150 kg/m2;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C: o carregamento é feito por empilhadeira motorizada (que não deve exceder 50% da carga nominal do elevador) e a plataforma não deve exceder 150% da carga;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C-1: usados para carregamento de caminhões em </a:t>
            </a:r>
            <a:r>
              <a:rPr lang="pt-BR" sz="1200" dirty="0" smtClean="0"/>
              <a:t>indústrias;</a:t>
            </a:r>
            <a:endParaRPr lang="pt-BR" sz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C-2: neste caso, o caminhão não pode entrar junto com a carga;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t-BR" sz="1200" dirty="0"/>
              <a:t>Classe C-3: os elevadores também são carregados e descarregados com veículos industriais, onde a carga não pode ultrapassar 100% da capacidade. </a:t>
            </a:r>
            <a:endParaRPr lang="pt-BR" sz="1200" dirty="0" smtClean="0"/>
          </a:p>
          <a:p>
            <a:pPr lvl="0"/>
            <a:endParaRPr lang="pt-BR" sz="1200" dirty="0"/>
          </a:p>
          <a:p>
            <a:endParaRPr lang="pt-BR" sz="1200" b="1" dirty="0"/>
          </a:p>
          <a:p>
            <a:r>
              <a:rPr lang="pt-BR" sz="1200" dirty="0" smtClean="0"/>
              <a:t> </a:t>
            </a:r>
            <a:endParaRPr lang="pt-BR" sz="12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57719" y="2020095"/>
            <a:ext cx="5965686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u="sng" dirty="0" smtClean="0">
                <a:solidFill>
                  <a:srgbClr val="FF0000"/>
                </a:solidFill>
              </a:rPr>
              <a:t>História  elevadores</a:t>
            </a:r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 smtClean="0"/>
              <a:t>Foi </a:t>
            </a:r>
            <a:r>
              <a:rPr lang="pt-BR" sz="1200" dirty="0"/>
              <a:t>observado no século XV </a:t>
            </a:r>
            <a:r>
              <a:rPr lang="pt-BR" sz="1200" dirty="0" smtClean="0"/>
              <a:t>a.C. </a:t>
            </a:r>
            <a:r>
              <a:rPr lang="pt-BR" sz="1200" dirty="0"/>
              <a:t>os egípcios já  </a:t>
            </a:r>
            <a:r>
              <a:rPr lang="pt-BR" sz="1200" dirty="0" smtClean="0"/>
              <a:t>estavam </a:t>
            </a:r>
            <a:r>
              <a:rPr lang="pt-BR" sz="1200" dirty="0"/>
              <a:t>utilizando para suportar alguns materiais</a:t>
            </a:r>
            <a:r>
              <a:rPr lang="pt-BR" sz="1200" dirty="0" smtClean="0"/>
              <a:t>.</a:t>
            </a:r>
            <a:endParaRPr lang="pt-BR" sz="1200" dirty="0"/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/>
              <a:t>Descrito pela primeira vez pelo arquiteto romano </a:t>
            </a:r>
            <a:r>
              <a:rPr lang="pt-BR" sz="1200" dirty="0" err="1"/>
              <a:t>Vitrúvio</a:t>
            </a:r>
            <a:r>
              <a:rPr lang="pt-BR" sz="1200" dirty="0"/>
              <a:t> século I a .C</a:t>
            </a:r>
            <a:r>
              <a:rPr lang="pt-BR" sz="1200" dirty="0" smtClean="0"/>
              <a:t>.</a:t>
            </a:r>
            <a:endParaRPr lang="pt-BR" sz="1200" dirty="0"/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/>
              <a:t>O Primeiro elevador conhecido foi utilizado pelo rei Luís XV, onde foi instalado no Palácio de Versalhes século XVIII. </a:t>
            </a:r>
            <a:endParaRPr lang="pt-BR" sz="1200" dirty="0" smtClean="0"/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/>
              <a:t>No final do século XIX, foi utilizado o motor a vapor para mover os elevadores, esse motor era instalado e controlava o fluxo que o cabo enrolava no cilindro</a:t>
            </a:r>
            <a:r>
              <a:rPr lang="pt-BR" sz="1200" dirty="0" smtClean="0"/>
              <a:t>.</a:t>
            </a:r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 smtClean="0"/>
              <a:t>Em </a:t>
            </a:r>
            <a:r>
              <a:rPr lang="pt-BR" sz="1200" dirty="0"/>
              <a:t>1851 </a:t>
            </a:r>
            <a:r>
              <a:rPr lang="pt-BR" sz="1200" dirty="0" err="1" smtClean="0"/>
              <a:t>Elisha</a:t>
            </a:r>
            <a:r>
              <a:rPr lang="pt-BR" sz="1200" dirty="0" smtClean="0"/>
              <a:t> </a:t>
            </a:r>
            <a:r>
              <a:rPr lang="pt-BR" sz="1200" dirty="0"/>
              <a:t>Graves Otis </a:t>
            </a:r>
            <a:r>
              <a:rPr lang="pt-BR" sz="1200" dirty="0"/>
              <a:t> </a:t>
            </a:r>
            <a:r>
              <a:rPr lang="pt-BR" sz="1200" dirty="0" smtClean="0"/>
              <a:t>inventa </a:t>
            </a:r>
            <a:r>
              <a:rPr lang="pt-BR" sz="1200" dirty="0"/>
              <a:t>um sistema de </a:t>
            </a:r>
            <a:r>
              <a:rPr lang="pt-BR" sz="1200" dirty="0" smtClean="0"/>
              <a:t>segurança.</a:t>
            </a:r>
            <a:endParaRPr lang="pt-BR" sz="1200" dirty="0"/>
          </a:p>
          <a:p>
            <a:pPr marL="171450" indent="-1714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200" dirty="0" smtClean="0"/>
              <a:t>A partir daí ocorre o aumento do uso dos elevadores, sendo usados em várias  setores da sociedade</a:t>
            </a:r>
            <a:endParaRPr lang="pt-BR" sz="1200" dirty="0"/>
          </a:p>
          <a:p>
            <a:pPr marL="171450" indent="-171450">
              <a:buFont typeface="Arial" pitchFamily="34" charset="0"/>
              <a:buChar char="•"/>
            </a:pPr>
            <a:endParaRPr lang="pt-BR" sz="1200" dirty="0"/>
          </a:p>
          <a:p>
            <a:endParaRPr lang="pt-BR" dirty="0"/>
          </a:p>
        </p:txBody>
      </p:sp>
      <p:pic>
        <p:nvPicPr>
          <p:cNvPr id="1027" name="Picture 3" descr="Eleva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717" y="3472218"/>
            <a:ext cx="5293219" cy="322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ixaDeTexto 21"/>
          <p:cNvSpPr txBox="1"/>
          <p:nvPr/>
        </p:nvSpPr>
        <p:spPr>
          <a:xfrm>
            <a:off x="8527834" y="3170210"/>
            <a:ext cx="12929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u="sng" dirty="0" smtClean="0">
                <a:solidFill>
                  <a:srgbClr val="FF0000"/>
                </a:solidFill>
              </a:rPr>
              <a:t>Componentes</a:t>
            </a:r>
            <a:endParaRPr lang="pt-BR" sz="15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06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Elevadores de carga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Guindastes</dc:title>
  <dc:creator>Gabriely</dc:creator>
  <cp:lastModifiedBy>Cliente</cp:lastModifiedBy>
  <cp:revision>12</cp:revision>
  <dcterms:created xsi:type="dcterms:W3CDTF">2019-05-08T12:07:10Z</dcterms:created>
  <dcterms:modified xsi:type="dcterms:W3CDTF">2021-04-13T20:27:01Z</dcterms:modified>
</cp:coreProperties>
</file>