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6" r:id="rId7"/>
    <p:sldId id="267" r:id="rId8"/>
    <p:sldId id="261" r:id="rId9"/>
    <p:sldId id="262" r:id="rId10"/>
    <p:sldId id="263" r:id="rId11"/>
    <p:sldId id="268" r:id="rId12"/>
    <p:sldId id="265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70" autoAdjust="0"/>
  </p:normalViewPr>
  <p:slideViewPr>
    <p:cSldViewPr snapToGrid="0">
      <p:cViewPr varScale="1">
        <p:scale>
          <a:sx n="81" d="100"/>
          <a:sy n="8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8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1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3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39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8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53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9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A7725-2328-4CA5-88A4-CCF3950749BA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C643-DC0A-4FC5-896F-32DCFC96F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88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udebemestar.pt/pt/clinica/oftalmologia/estrabismo/" TargetMode="External"/><Relationship Id="rId2" Type="http://schemas.openxmlformats.org/officeDocument/2006/relationships/hyperlink" Target="https://drauziovarella.uol.com.br/doencas-e-sintomas/estrabismo/#:~:text=abril%20de%202021-,Estrabismo%20&#233;%20um%20dist&#250;rbio%20que%20afeta%20o%20paralelismo%20entre%20os,que%20apontam%20para%20dire&#231;&#245;es%20diferent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dD2Tcvr6J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3832" y="1501108"/>
            <a:ext cx="9144000" cy="2387600"/>
          </a:xfrm>
        </p:spPr>
        <p:txBody>
          <a:bodyPr>
            <a:normAutofit/>
          </a:bodyPr>
          <a:lstStyle/>
          <a:p>
            <a:r>
              <a:rPr lang="pt-BR" sz="9600" b="1" i="1" u="sng" dirty="0"/>
              <a:t>ESTRABISMO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pt-BR" dirty="0"/>
              <a:t>Feito por: Vinícius Leite, Vitor Moura, Mariano Gehlen, Pedro Lucate, Pedro Queiroz, Cauan Alencar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1DDC42C4-6103-F867-C39E-42C5390515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0" b="5038"/>
          <a:stretch/>
        </p:blipFill>
        <p:spPr bwMode="auto">
          <a:xfrm>
            <a:off x="1157630" y="1237487"/>
            <a:ext cx="2618198" cy="372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9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59860-9D0B-0F02-A697-4D550CA8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Questões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1960CB-280E-D527-F454-FE0C6A14C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3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Após uma cirurgia de estrabismo</a:t>
            </a:r>
            <a:r>
              <a:rPr lang="pt-BR" sz="3200" dirty="0" smtClean="0"/>
              <a:t>, e </a:t>
            </a:r>
            <a:r>
              <a:rPr lang="pt-BR" sz="3200" dirty="0"/>
              <a:t>a pessoa </a:t>
            </a:r>
            <a:r>
              <a:rPr lang="pt-BR" sz="3200" dirty="0" smtClean="0"/>
              <a:t>recuperar, ela </a:t>
            </a:r>
            <a:r>
              <a:rPr lang="pt-BR" sz="3200" dirty="0"/>
              <a:t>pode ou não voltar a ter essa condição?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a) É impossível do paciente ter estrabismo de novo.</a:t>
            </a:r>
            <a:br>
              <a:rPr lang="pt-BR" sz="3200" dirty="0"/>
            </a:br>
            <a:r>
              <a:rPr lang="pt-BR" sz="3200" dirty="0"/>
              <a:t>b) Ele pode voltar a ter, porém, as chances são baixas.</a:t>
            </a:r>
            <a:br>
              <a:rPr lang="pt-BR" sz="3200" dirty="0"/>
            </a:br>
            <a:r>
              <a:rPr lang="pt-BR" sz="3200" dirty="0"/>
              <a:t>c) Apenas terá a volta do estrabismo se ele tiver algum tipo de doença psicológica.</a:t>
            </a:r>
            <a:br>
              <a:rPr lang="pt-BR" sz="3200" dirty="0"/>
            </a:br>
            <a:r>
              <a:rPr lang="pt-BR" sz="3200" dirty="0"/>
              <a:t>d) A volta só ocorrerá se tiver um erro na cirurgia.</a:t>
            </a:r>
            <a:br>
              <a:rPr lang="pt-BR" sz="3200" dirty="0"/>
            </a:br>
            <a:r>
              <a:rPr lang="pt-BR" sz="3200" dirty="0"/>
              <a:t>e) </a:t>
            </a:r>
            <a:r>
              <a:rPr lang="pt-BR" sz="3200" dirty="0" err="1"/>
              <a:t>n.d.a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1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9A719-5756-EBF1-2208-FF5EC73B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/>
              <a:t>Questões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033289-C049-72ED-02D3-9B3167A98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200" dirty="0"/>
              <a:t>Após uma cirurgia de estrabismo</a:t>
            </a:r>
            <a:r>
              <a:rPr lang="pt-BR" sz="3200" dirty="0" smtClean="0"/>
              <a:t>, e </a:t>
            </a:r>
            <a:r>
              <a:rPr lang="pt-BR" sz="3200" dirty="0"/>
              <a:t>a pessoa </a:t>
            </a:r>
            <a:r>
              <a:rPr lang="pt-BR" sz="3200" dirty="0" smtClean="0"/>
              <a:t>recuperar, ela </a:t>
            </a:r>
            <a:r>
              <a:rPr lang="pt-BR" sz="3200" dirty="0"/>
              <a:t>pode ou não voltar a ter essa condição?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a) É impossível do paciente ter estrabismo de novo.</a:t>
            </a:r>
            <a:br>
              <a:rPr lang="pt-BR" sz="3200" dirty="0"/>
            </a:br>
            <a:r>
              <a:rPr lang="pt-BR" sz="3200" b="1" u="sng" dirty="0"/>
              <a:t>b) Ele pode voltar a ter, porém, as chances são baixas.</a:t>
            </a:r>
            <a:br>
              <a:rPr lang="pt-BR" sz="3200" b="1" u="sng" dirty="0"/>
            </a:br>
            <a:r>
              <a:rPr lang="pt-BR" sz="3200" dirty="0"/>
              <a:t>c) Apenas terá a volta do estrabismo se ele tiver algum tipo de doença psicológica.</a:t>
            </a:r>
            <a:br>
              <a:rPr lang="pt-BR" sz="3200" dirty="0"/>
            </a:br>
            <a:r>
              <a:rPr lang="pt-BR" sz="3200" dirty="0"/>
              <a:t>d) A volta só ocorrerá se tiver um erro na cirurgia.</a:t>
            </a:r>
            <a:br>
              <a:rPr lang="pt-BR" sz="3200" dirty="0"/>
            </a:br>
            <a:r>
              <a:rPr lang="pt-BR" sz="3200" dirty="0"/>
              <a:t>e) </a:t>
            </a:r>
            <a:r>
              <a:rPr lang="pt-BR" sz="3200" dirty="0" err="1"/>
              <a:t>n.d.a</a:t>
            </a:r>
            <a:r>
              <a:rPr lang="pt-BR" sz="32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2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28A83-D07B-1508-E9EE-4E29CF38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Fontes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D2E4E-8D46-1075-982F-D706CFAFF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0" i="0" u="none" strike="noStrike" dirty="0">
                <a:effectLst/>
                <a:latin typeface="Whitney"/>
                <a:hlinkClick r:id="rId2" tooltip="https://drauziovarella.uol.com.br/doencas-e-sintomas/estrabismo/#:~:text=abril%20de%202021-,Estrabismo%20é%20um%20distúrbio%20que%20afeta%20o%20paralelismo%20entre%20os,que%20apontam%20para%20direções%20diferentes"/>
              </a:rPr>
              <a:t>https://drauziovarella.uol.com.br/</a:t>
            </a:r>
            <a:r>
              <a:rPr lang="pt-BR" b="0" i="0" u="none" strike="noStrike" dirty="0" err="1">
                <a:effectLst/>
                <a:latin typeface="Whitney"/>
                <a:hlinkClick r:id="rId2" tooltip="https://drauziovarella.uol.com.br/doencas-e-sintomas/estrabismo/#:~:text=abril%20de%202021-,Estrabismo%20é%20um%20distúrbio%20que%20afeta%20o%20paralelismo%20entre%20os,que%20apontam%20para%20direções%20diferentes"/>
              </a:rPr>
              <a:t>doencas</a:t>
            </a:r>
            <a:r>
              <a:rPr lang="pt-BR" b="0" i="0" u="none" strike="noStrike" dirty="0">
                <a:effectLst/>
                <a:latin typeface="Whitney"/>
                <a:hlinkClick r:id="rId2" tooltip="https://drauziovarella.uol.com.br/doencas-e-sintomas/estrabismo/#:~:text=abril%20de%202021-,Estrabismo%20é%20um%20distúrbio%20que%20afeta%20o%20paralelismo%20entre%20os,que%20apontam%20para%20direções%20diferentes"/>
              </a:rPr>
              <a:t>-e-sintomas/estrabismo/#:~:text=abril%20de%202021-,Estrabismo%20é%20um%20distúrbio%20que%20afeta%20o%20paralelismo%20entre%20os,que%20apontam%20para%20direções%20diferentes</a:t>
            </a:r>
            <a:r>
              <a:rPr lang="pt-BR" b="0" i="0" dirty="0">
                <a:solidFill>
                  <a:srgbClr val="DCDDDE"/>
                </a:solidFill>
                <a:effectLst/>
                <a:latin typeface="Whitney"/>
              </a:rPr>
              <a:t>.</a:t>
            </a:r>
          </a:p>
          <a:p>
            <a:pPr marL="0" indent="0">
              <a:buNone/>
            </a:pPr>
            <a:r>
              <a:rPr lang="pt-BR" b="0" i="0" u="none" strike="noStrike" dirty="0">
                <a:effectLst/>
                <a:latin typeface="Whitney"/>
                <a:hlinkClick r:id="rId3" tooltip="https://www.saudebemestar.pt/pt/clinica/oftalmologia/estrabismo/"/>
              </a:rPr>
              <a:t>https://www.saudebemestar.pt/pt/clinica/oftalmologia/estrabismo/</a:t>
            </a:r>
            <a:endParaRPr lang="pt-BR" dirty="0">
              <a:latin typeface="Whitney"/>
            </a:endParaRPr>
          </a:p>
          <a:p>
            <a:pPr marL="0" indent="0">
              <a:buNone/>
            </a:pPr>
            <a:r>
              <a:rPr lang="pt-BR" dirty="0">
                <a:latin typeface="Whitney"/>
              </a:rPr>
              <a:t>Experiências</a:t>
            </a:r>
            <a:r>
              <a:rPr lang="pt-BR" u="none" strike="noStrike" dirty="0">
                <a:latin typeface="Whitney"/>
              </a:rPr>
              <a:t> do Vitor Hugo Cardoso de Moura </a:t>
            </a:r>
            <a:r>
              <a:rPr lang="pt-BR" u="none" strike="noStrike" dirty="0" smtClean="0">
                <a:latin typeface="Whitney"/>
              </a:rPr>
              <a:t>77,63</a:t>
            </a:r>
            <a:endParaRPr lang="pt-BR" u="none" strike="noStrike" dirty="0">
              <a:latin typeface="Whitney"/>
            </a:endParaRPr>
          </a:p>
          <a:p>
            <a:pPr marL="0" indent="0">
              <a:buNone/>
            </a:pPr>
            <a:endParaRPr lang="pt-BR" sz="1600" b="0" i="0" dirty="0">
              <a:solidFill>
                <a:srgbClr val="DCDDDE"/>
              </a:solidFill>
              <a:effectLst/>
              <a:latin typeface="Whitney"/>
            </a:endParaRPr>
          </a:p>
        </p:txBody>
      </p:sp>
    </p:spTree>
    <p:extLst>
      <p:ext uri="{BB962C8B-B14F-4D97-AF65-F5344CB8AC3E}">
        <p14:creationId xmlns:p14="http://schemas.microsoft.com/office/powerpoint/2010/main" val="16218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Definição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8591"/>
            <a:ext cx="6559553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1028" name="Picture 4" descr="Estrabismo - Especialidade | HON - Hospital de Olhos Niterói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8"/>
          <a:stretch/>
        </p:blipFill>
        <p:spPr bwMode="auto">
          <a:xfrm>
            <a:off x="7397753" y="2115194"/>
            <a:ext cx="3760800" cy="322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imatreinamento: Movimento dos Olhos">
            <a:extLst>
              <a:ext uri="{FF2B5EF4-FFF2-40B4-BE49-F238E27FC236}">
                <a16:creationId xmlns:a16="http://schemas.microsoft.com/office/drawing/2014/main" id="{B98CC526-273B-2A8D-E00B-EA2190F94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15194"/>
            <a:ext cx="4379695" cy="322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Causas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   Além das incidências genéticas, é possível desenvolver estrabismo em qualquer fase da vida, através de problemas como: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• Hipermetropia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• Problemas neurológicos (AVC, paralisia cerebral, traumas)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• Infecções (meningite, encefalite)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• Tireoide e diabetes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• Prematuridade</a:t>
            </a:r>
            <a:br>
              <a:rPr lang="pt-BR" sz="2200" dirty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• Exposição pré-natal a drogas (incluindo álcool)</a:t>
            </a:r>
          </a:p>
        </p:txBody>
      </p:sp>
    </p:spTree>
    <p:extLst>
      <p:ext uri="{BB962C8B-B14F-4D97-AF65-F5344CB8AC3E}">
        <p14:creationId xmlns:p14="http://schemas.microsoft.com/office/powerpoint/2010/main" val="39390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Consequências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Esta perda visual se torna irreversível se não for tratada logo. Outra consequência é a perda da visão de profundidade (visão 3D), que exige a combinação das imagens de ambos os olhos para acontecer.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0DB1352-9D8D-335A-72E2-137C21C77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714" y="3128500"/>
            <a:ext cx="8188571" cy="304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8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D7F97-5993-6C9D-65EC-42A5F678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Tratamentos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A64910-7C5B-C1CD-2DB5-BA8445C4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Os tratamentos para o estrabismo são: óculos bifocais, tapa-olho e lente corretiva:</a:t>
            </a:r>
          </a:p>
        </p:txBody>
      </p:sp>
      <p:pic>
        <p:nvPicPr>
          <p:cNvPr id="2050" name="Picture 2" descr="Óculos multifocais: descubra se eles são a melhor opção para você - Awor">
            <a:extLst>
              <a:ext uri="{FF2B5EF4-FFF2-40B4-BE49-F238E27FC236}">
                <a16:creationId xmlns:a16="http://schemas.microsoft.com/office/drawing/2014/main" id="{EF4F82F0-31D2-E25F-0CB4-E2F6E58D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80857"/>
            <a:ext cx="5033211" cy="335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tetor Ocular Nexcare Adulto 12 Unidades">
            <a:extLst>
              <a:ext uri="{FF2B5EF4-FFF2-40B4-BE49-F238E27FC236}">
                <a16:creationId xmlns:a16="http://schemas.microsoft.com/office/drawing/2014/main" id="{EA1867FA-7CE6-C176-A84A-5E55702AA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80857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0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4A684-769F-CD41-54BD-E8CEA385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Cirurgia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09DE25-2C3B-E1AF-0407-1725A8E33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3" y="1769869"/>
            <a:ext cx="11093923" cy="4701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Recomendada quando o caso é constante desde a infância – evitar desenvolvimento de um problema de profundidade de visão.</a:t>
            </a:r>
          </a:p>
          <a:p>
            <a:pPr marL="0" indent="0">
              <a:buNone/>
            </a:pPr>
            <a:r>
              <a:rPr lang="pt-BR" dirty="0"/>
              <a:t>Método:</a:t>
            </a:r>
            <a:br>
              <a:rPr lang="pt-BR" dirty="0"/>
            </a:br>
            <a:r>
              <a:rPr lang="pt-BR" dirty="0"/>
              <a:t>- Anestesia </a:t>
            </a:r>
            <a:r>
              <a:rPr lang="pt-BR" dirty="0" smtClean="0"/>
              <a:t>geral.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Pequenos cortes nos </a:t>
            </a:r>
            <a:r>
              <a:rPr lang="pt-BR" dirty="0" smtClean="0"/>
              <a:t>músculos.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Sem </a:t>
            </a:r>
            <a:r>
              <a:rPr lang="pt-BR" dirty="0" smtClean="0"/>
              <a:t>cicatriz.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Sutura </a:t>
            </a:r>
            <a:r>
              <a:rPr lang="pt-BR" dirty="0" smtClean="0"/>
              <a:t>ajustável.</a:t>
            </a:r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/>
              <a:t> </a:t>
            </a:r>
            <a:r>
              <a:rPr lang="pt-BR" dirty="0" smtClean="0"/>
              <a:t>Enfraquecer </a:t>
            </a:r>
            <a:r>
              <a:rPr lang="pt-BR" dirty="0"/>
              <a:t>ou reforçar um ou mais músculos </a:t>
            </a:r>
            <a:r>
              <a:rPr lang="pt-BR" dirty="0" smtClean="0"/>
              <a:t>oculares.</a:t>
            </a:r>
            <a:endParaRPr lang="pt-BR" dirty="0"/>
          </a:p>
        </p:txBody>
      </p:sp>
      <p:pic>
        <p:nvPicPr>
          <p:cNvPr id="4098" name="Picture 2" descr="estrabismo6">
            <a:extLst>
              <a:ext uri="{FF2B5EF4-FFF2-40B4-BE49-F238E27FC236}">
                <a16:creationId xmlns:a16="http://schemas.microsoft.com/office/drawing/2014/main" id="{B408D8C7-69CD-CF7D-A006-C94B5E8366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4" t="3508" r="11623" b="9931"/>
          <a:stretch/>
        </p:blipFill>
        <p:spPr bwMode="auto">
          <a:xfrm>
            <a:off x="8854068" y="2611191"/>
            <a:ext cx="3066586" cy="35698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4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D1D-2A92-7473-B7B5-35DB8941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Cirurgia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86DEB3-6487-A25F-3351-3918824B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Recuperação:</a:t>
            </a:r>
            <a:br>
              <a:rPr lang="pt-BR" dirty="0"/>
            </a:br>
            <a:r>
              <a:rPr lang="pt-BR" dirty="0"/>
              <a:t>- </a:t>
            </a:r>
            <a:r>
              <a:rPr lang="pt-BR" dirty="0" smtClean="0"/>
              <a:t>Vermelhidão.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Evitar dirigir no dia após a </a:t>
            </a:r>
            <a:r>
              <a:rPr lang="pt-BR" dirty="0" smtClean="0"/>
              <a:t>cirurgia.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Usar colírios </a:t>
            </a:r>
            <a:r>
              <a:rPr lang="pt-BR" dirty="0" smtClean="0"/>
              <a:t>prescritos.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Tomar remédios prescritos pelo médico (analgésicos e antibióticos</a:t>
            </a:r>
            <a:r>
              <a:rPr lang="pt-BR" dirty="0" smtClean="0"/>
              <a:t>).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0" i="0" u="none" strike="noStrike" dirty="0">
                <a:effectLst/>
                <a:latin typeface="Whitney"/>
                <a:hlinkClick r:id="rId2" tooltip="https://www.youtube.com/watch?v=-dD2Tcvr6Jo"/>
              </a:rPr>
              <a:t>https://www.youtube.com/watch?v=-dD2Tcvr6Jo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9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0" i="0" dirty="0">
                <a:effectLst/>
                <a:latin typeface="Whitney"/>
              </a:rPr>
              <a:t>1) O estrabismo é um desvio do olhos devido a dificuldades motoras nos músculos dos olhos. Podemos considerar como principal causa: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/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a) doenças neurológicas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b) problemas físicos(torção e afins)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c) traumatismo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d) diabetes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e) todas as alternativas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4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F3A55-7CB4-E777-3F5C-7FCCCD4D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u="sng" dirty="0"/>
              <a:t>Questões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AAC8D5-BFF6-F197-766E-84665727E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200" b="0" i="0" dirty="0">
                <a:effectLst/>
                <a:latin typeface="Whitney"/>
              </a:rPr>
              <a:t>1) O estrabismo é um desvio do olhos devido a dificuldades motoras nos músculos dos olhos. Podemos considerar como principal causa: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/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a) doenças neurológicas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b) problemas físicos(torção e afins)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c) traumatismo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0" i="0" dirty="0">
                <a:effectLst/>
                <a:latin typeface="Whitney"/>
              </a:rPr>
              <a:t>d) diabetes </a:t>
            </a:r>
            <a:br>
              <a:rPr lang="pt-BR" sz="3200" b="0" i="0" dirty="0">
                <a:effectLst/>
                <a:latin typeface="Whitney"/>
              </a:rPr>
            </a:br>
            <a:r>
              <a:rPr lang="pt-BR" sz="3200" b="1" u="sng" dirty="0">
                <a:effectLst/>
                <a:latin typeface="Whitney"/>
              </a:rPr>
              <a:t>e) todas as alternativas</a:t>
            </a:r>
            <a:endParaRPr lang="pt-BR" sz="3200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2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240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Whitney</vt:lpstr>
      <vt:lpstr>Tema do Office</vt:lpstr>
      <vt:lpstr>ESTRABISMO</vt:lpstr>
      <vt:lpstr>Definição</vt:lpstr>
      <vt:lpstr>Causas</vt:lpstr>
      <vt:lpstr>Consequências</vt:lpstr>
      <vt:lpstr>Tratamentos</vt:lpstr>
      <vt:lpstr>Cirurgia</vt:lpstr>
      <vt:lpstr>Cirurgia</vt:lpstr>
      <vt:lpstr>Questões</vt:lpstr>
      <vt:lpstr>Questões</vt:lpstr>
      <vt:lpstr>Questões</vt:lpstr>
      <vt:lpstr>Questões</vt:lpstr>
      <vt:lpstr>Fontes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ESTRABISMO</dc:title>
  <dc:creator>Aluno Lab1</dc:creator>
  <cp:lastModifiedBy>Professor</cp:lastModifiedBy>
  <cp:revision>8</cp:revision>
  <dcterms:created xsi:type="dcterms:W3CDTF">2022-05-26T11:06:30Z</dcterms:created>
  <dcterms:modified xsi:type="dcterms:W3CDTF">2022-06-08T15:58:24Z</dcterms:modified>
</cp:coreProperties>
</file>