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B1DA1-49C3-438A-B116-1C8A0BEBC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16AC55-20DB-4C48-B59D-B1701BC4D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7F955D-4267-48CC-A206-9F46C97F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FEC248-FB49-40B1-845A-81A7616C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B7D79A-FECB-480B-8674-206A36AF5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11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D2487-E407-4136-9343-012A9B67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1A2AEA-5ECE-4334-99EA-7E7C6D586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B63F78-8BDA-4A4A-97E6-361C852F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AED3C3-4DA8-4C80-9A77-FD5052D1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29344-CC8D-4863-B4B5-AD27EE07D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93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6374E5-BB61-49EA-986B-165199FDE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FA42C7-CFC6-48BC-954D-622B61B2F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52E137-23F4-4A8A-918C-47276361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921CAA-D7C6-407D-B42F-43C931D8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8B565B-565B-4A84-B783-E8F94414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60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A7E9A-EA32-420D-A551-486F02A3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2914DE-AF12-44A8-9DE9-13C890AD5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D16E31-9741-42D2-B150-9720EFD3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2B62A8-6437-458C-AFFD-006B6C8C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78950F-EB74-4550-BA4B-8C5E3C1F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45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4D8CD-ACAA-41B1-AAD7-E0B4F71A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3A8A8E-FA19-4AC2-A961-E99ADB099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BE3C4B-4218-43EC-8C8B-010F2379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3C9173-8340-4B94-84AD-39469E5D9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586362-DC32-483A-ABEE-ECAB5181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91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EFFB5-9D75-4728-BE6A-9770862B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DCF934-7CCC-424D-9D96-0C2BF27E4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A19A28C-76C3-494C-9167-9AB99F1C9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51FA8B-5AA1-4214-86D2-8A2674C67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2A4FD3-BFB9-4224-B716-FC4364F8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6D34A1-17F0-4CFF-8273-1DFD3DD3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3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31861-465D-4ECC-AF5F-125FBD161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6E584D-A988-474D-A10F-F87A4EFCB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4602AC0-8324-44B0-B93F-3A9F35EBF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37B6FF1-21AF-4B9F-AD24-4B769F740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7398EA-AB25-46DE-87C0-2C880CE03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FF18332-E30A-43BB-B482-0B795260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3DF2A1-0F01-4664-B3EB-CE77F517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FC2799C-8653-4B03-A7FC-FC63A587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51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80C09E-7BC1-43BB-9831-6F200C3B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D9AFABA-7CDC-4ED5-A0F0-0409632E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212AEFF-0F01-43D1-8B1F-330DAA137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44ADCD-63D2-4AA3-8DA8-4632AA344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41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9D94BF1-FDC7-40B7-8984-98C0A492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BDBF32E-6D95-483B-B213-7CD1BD90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8C4B272-5868-4BA5-BBD5-5E1EE68CB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63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8FB8E-27FB-4960-B589-89D18C1C0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32F772-42FF-4E2C-A559-E508977B1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1739DF-0536-480A-AF1E-51A97F195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2D0265-B3BC-4D6C-8040-D06E92B7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15BD59-05D3-435E-85A1-0865A662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B0A7FA-84E9-4886-ADAC-B44F4705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33E8B-16F4-4AB5-ACF3-6BC862F1F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08EB80C-101F-4D3F-97AE-1F6C8338D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74C29E-3498-4B25-BAB3-2581FD693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A9454C-9784-4DF5-8916-4ACDD197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A051C4-ECC9-43BC-B7C3-B0BBEE1A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9AD3D1-C6E3-447E-8E7A-AB8CB63F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73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03533CD-EC1D-4B37-AEB0-7CE033B6C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E0D025-D323-4B6E-B499-8813DC353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9D8090-07A8-460B-AB2C-C4C0E7BEC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F4ABD-5B4C-4DF8-A40C-4E659871A6DA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1A99D2-48B3-4144-84B5-A8748B392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270E34-D5BA-4586-8C98-D472DFD8E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1702-30CF-48B9-B4F0-C568A93E6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22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5BF20-E3E8-4664-89A7-61A70B3702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INTRUMENTAÇAO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696EAA-1A70-4C4A-BC89-3041C1FAFA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SIMBOLOGIA</a:t>
            </a:r>
          </a:p>
        </p:txBody>
      </p:sp>
    </p:spTree>
    <p:extLst>
      <p:ext uri="{BB962C8B-B14F-4D97-AF65-F5344CB8AC3E}">
        <p14:creationId xmlns:p14="http://schemas.microsoft.com/office/powerpoint/2010/main" val="161495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364DFB-C3AA-4701-9506-1F24FE06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484A9F-B03F-4727-AF76-A7D37E195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6381A82-3C21-42AF-A056-7F1EDB371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915" y="124031"/>
            <a:ext cx="5318135" cy="652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380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14A1D-C9BE-4C32-BDD3-F91D6557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C52BDF-F351-4B6B-8744-1B6BAFB70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8F6D1C5D-62C2-41B1-9EE8-DE6BE8CF1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943" y="210343"/>
            <a:ext cx="6673379" cy="632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93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6C082-20FA-47E0-943C-EEF6E875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76" y="365125"/>
            <a:ext cx="11409528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Identificação de instrumentos de acordo com a norma ISA-S5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8D6648-38A9-43B1-9E79-27154EB7B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78513AE-024D-4C2A-8643-B163856A9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0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11709780" cy="340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47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889E1-6F43-4DB9-A520-2A5DE485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943AED-B263-4978-9180-DF2455236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Onde:</a:t>
            </a:r>
          </a:p>
          <a:p>
            <a:r>
              <a:rPr lang="pt-BR" dirty="0"/>
              <a:t>P - Variável medida – Pressão</a:t>
            </a:r>
          </a:p>
          <a:p>
            <a:r>
              <a:rPr lang="pt-BR" dirty="0"/>
              <a:t>R - Função passiva ou de informação – Registrador</a:t>
            </a:r>
          </a:p>
          <a:p>
            <a:r>
              <a:rPr lang="pt-BR" dirty="0"/>
              <a:t>C - Função ativa ou de saída – Controlador</a:t>
            </a:r>
          </a:p>
          <a:p>
            <a:r>
              <a:rPr lang="pt-BR" dirty="0"/>
              <a:t>001 - Área de atividade onde o instrumento atua</a:t>
            </a:r>
          </a:p>
          <a:p>
            <a:r>
              <a:rPr lang="pt-BR" dirty="0"/>
              <a:t>02 - Número </a:t>
            </a:r>
            <a:r>
              <a:rPr lang="pt-BR" dirty="0" err="1"/>
              <a:t>seqüencial</a:t>
            </a:r>
            <a:r>
              <a:rPr lang="pt-BR" dirty="0"/>
              <a:t> da malha</a:t>
            </a:r>
          </a:p>
          <a:p>
            <a:r>
              <a:rPr lang="pt-BR" dirty="0"/>
              <a:t>A - Sufixo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39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B5E22-4253-47DE-B764-A991424C5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Simbologia dos sinais utilizados nos fluxogramas de processo e segue a Norma ANSI/ISA-S5.1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1D1059-6266-4FD1-B642-A2A536F61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884AEAD-D54E-4CD7-A0DF-4B2561ED4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6000" contras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81" y="1825624"/>
            <a:ext cx="9543002" cy="5032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76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7B1BF-C32E-4E04-908E-FEAEDDCB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Símbolos de instrumentos utilizados em fluxogramas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A8DD81-344E-464D-BCA4-31B74E36F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50E4B46-F10F-45F7-923E-3699F3DD7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13" y="1825624"/>
            <a:ext cx="7123751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53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8E349-F5F0-49C2-8668-E1017F78C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Identificação Funcional dos Instrumentos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99782-0F9F-4A6C-8654-2CFCCE677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A0112E3-2488-4D9D-A210-FBC7E6A75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53" y="1690688"/>
            <a:ext cx="7806712" cy="520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78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7ECB2-FCDF-4008-A2F1-AB50A5611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C28D2F-4481-409E-A2B9-8F56A03A8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8FA0D0D-72CD-4914-8A34-7DD0F42E2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122" y="781878"/>
            <a:ext cx="8936998" cy="557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03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D399C-A05D-4EC7-8669-250382A7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3CC1BC-007C-4DA2-82A5-3BC590A2E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F308CFB-42DE-4855-8326-5A814BC94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27" y="681036"/>
            <a:ext cx="8517677" cy="512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58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402FE-2939-4074-B1A0-5A2CD3C94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A1099B-FBE8-47CE-8590-88156A6D0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7F263601-C43A-4DB2-A360-0AD9C6357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607" y="139699"/>
            <a:ext cx="7407453" cy="63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056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INTRUMENTAÇAO</vt:lpstr>
      <vt:lpstr>Identificação de instrumentos de acordo com a norma ISA-S5 </vt:lpstr>
      <vt:lpstr>Apresentação do PowerPoint</vt:lpstr>
      <vt:lpstr>Simbologia dos sinais utilizados nos fluxogramas de processo e segue a Norma ANSI/ISA-S5.1</vt:lpstr>
      <vt:lpstr>Símbolos de instrumentos utilizados em fluxogramas</vt:lpstr>
      <vt:lpstr>Identificação Funcional dos Instrumentos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INTRUMENTAÇAO</dc:title>
  <dc:creator>Ziara Eguia</dc:creator>
  <cp:lastModifiedBy>ziaraeguia</cp:lastModifiedBy>
  <cp:revision>3</cp:revision>
  <dcterms:created xsi:type="dcterms:W3CDTF">2019-05-07T15:52:13Z</dcterms:created>
  <dcterms:modified xsi:type="dcterms:W3CDTF">2019-05-07T16:15:28Z</dcterms:modified>
</cp:coreProperties>
</file>