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18:55:11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18:55:14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1859 1 24575,'-1'38'0,"2"1"0,2-1 0,1 0 0,14 56 0,-10-69 0,-2-1 0,0 1 0,-2 0 0,2 32 0,-8-285 0,1 74 0,0 160 0,0-1 0,0 1 0,-1-1 0,0 1 0,0-1 0,0 0 0,-1 0 0,0 0 0,0 0 0,0 0 0,-1 0 0,-5 6 0,-6 3 0,1-1 0,-22 14 0,13-9 0,-7 6 0,-1 0 0,-2-2 0,0-1 0,-1-2 0,-1-2 0,-62 23 0,96-40 0,-1 1 0,1-1 0,-1 0 0,0 1 0,1-1 0,-1 0 0,0 0 0,1 0 0,-1 0 0,1-1 0,-1 1 0,0 0 0,1-1 0,-1 1 0,1-1 0,-1 1 0,0-1 0,1 0 0,0 1 0,-1-1 0,1 0 0,-1 0 0,1 0 0,0 0 0,0-1 0,0 1 0,0 0 0,0 0 0,0-1 0,0 1 0,0 0 0,0-1 0,0 1 0,1-1 0,-1 0 0,1 1 0,-1-1 0,1 1 0,0-1 0,-1-2 0,-2-9 0,1-1 0,1 0 0,0-25 0,1 27 0,2-34 0,-1 32 0,-1-1 0,0 1 0,0 0 0,-1 0 0,-4-17 0,4 29 0,0-1 0,-1 1 0,1-1 0,0 1 0,-1 0 0,0-1 0,1 1 0,-1 0 0,0 0 0,0 0 0,0 0 0,0 1 0,-1-1 0,1 1 0,0-1 0,-1 1 0,1 0 0,-1-1 0,1 1 0,-1 1 0,0-1 0,1 0 0,-1 1 0,0-1 0,-5 1 0,-9-1 0,0 0 0,0 1 0,-20 4 0,13-2 0,-2-1 0,11-1 0,0 0 0,0 1 0,1 1 0,-1 0 0,1 1 0,-1 1 0,1 0 0,0 1 0,0 0 0,-15 9 0,-16 17 0,2 1 0,1 2 0,-56 59 0,73-69 0,14-14 0,0-1 0,-1 0 0,0-1 0,-1 0 0,0-1 0,0-1 0,-1 0 0,1 0 0,-1-2 0,0 1 0,-1-2 0,-23 3 0,-15-1 0,0-2 0,-63-6 0,32 1 0,-14 3 0,-88-3 0,184 2 0,1 0 0,-1 0 0,1-1 0,0 1 0,-1 0 0,1 0 0,-1-1 0,1 1 0,0-1 0,-1 1 0,1-1 0,0 1 0,0-1 0,0 0 0,-1 0 0,0-1 0,2 2 0,0-1 0,-1 1 0,1-1 0,0 1 0,0-1 0,0 1 0,0-1 0,0 1 0,0-1 0,0 0 0,0 1 0,0-1 0,0 1 0,0-1 0,0 1 0,0-1 0,0 1 0,0-1 0,1 1 0,-1-1 0,0 1 0,0-1 0,1 1 0,-1-1 0,0 1 0,1-1 0,4-5 0,0 1 0,0 1 0,0-1 0,0 1 0,7-4 0,7-4 0,1 1 0,0 0 0,1 2 0,0 0 0,29-7 0,117-20 0,-123 27 0,37-1 0,0 3 0,157 7 0,-96 2 0,-9-3 0,143 3 0,-183 10 0,13 1 0,9-13 0,-56 0 0,101 11 0,-95-4 0,71-1 0,-31-2 0,6 8 0,23 1 0,-103-11 0,42 9 0,-43-6 0,44 3 0,-5-9 0,-46-1 0,0 2 0,-1 1 0,1 0 0,43 9 0,-47-5-455,0-1 0,31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0:01:22.0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0:01:23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0:01:24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0:01:27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405 58 24575,'-404'0'0,"907"0"0,-802 0 0,549 2 0,277-5 0,-339-9 0,33-1 0,662 12 0,-422 2 0,-438-2 0,0-2 0,41-9 0,-14 2 0,-30 5-1365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0:01:29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20:01:29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1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3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5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0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5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8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1" r:id="rId6"/>
    <p:sldLayoutId id="2147483857" r:id="rId7"/>
    <p:sldLayoutId id="2147483858" r:id="rId8"/>
    <p:sldLayoutId id="2147483859" r:id="rId9"/>
    <p:sldLayoutId id="2147483860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3.xml"/><Relationship Id="rId7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customXml" Target="../ink/ink4.xml"/><Relationship Id="rId10" Type="http://schemas.openxmlformats.org/officeDocument/2006/relationships/customXml" Target="../ink/ink8.xml"/><Relationship Id="rId4" Type="http://schemas.openxmlformats.org/officeDocument/2006/relationships/image" Target="../media/image5.png"/><Relationship Id="rId9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rosquinha&#10;&#10;Descrição gerada automaticamente">
            <a:extLst>
              <a:ext uri="{FF2B5EF4-FFF2-40B4-BE49-F238E27FC236}">
                <a16:creationId xmlns:a16="http://schemas.microsoft.com/office/drawing/2014/main" id="{A81CE4B0-F736-01E4-5C44-20D5378CD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9" name="Rectangle 8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D8A2DD-66B8-1E67-F964-CB8D2634E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pt-BR" sz="4800"/>
              <a:t>OLHO HUMANO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ECD78-DED1-F0C0-EDC0-123DF03E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pt-BR" sz="2000"/>
              <a:t>Feito por: Bruna, Giovanna, Diogo, Rafaela e Isadora Guerra e Gustavo Pedroso.</a:t>
            </a:r>
            <a:endParaRPr lang="pt-BR" sz="2000" dirty="0"/>
          </a:p>
        </p:txBody>
      </p:sp>
      <p:sp>
        <p:nvSpPr>
          <p:cNvPr id="90" name="Rectangle 8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781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B3F0A9C9-FE84-1E8C-0B05-EB76E8718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1831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22C126-34FF-504D-129A-FD3491EA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t-BR" sz="2800"/>
              <a:t>O QUE SÃO?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4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4583FD-1DA3-5E1E-C0E6-3FC5D0CE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Os olhos são estruturas responsáveis pela visão. Esse órgão é complexo e formado por várias partes que garantem a captação efetiva das imagens.</a:t>
            </a:r>
          </a:p>
        </p:txBody>
      </p:sp>
    </p:spTree>
    <p:extLst>
      <p:ext uri="{BB962C8B-B14F-4D97-AF65-F5344CB8AC3E}">
        <p14:creationId xmlns:p14="http://schemas.microsoft.com/office/powerpoint/2010/main" val="412717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2CE75843-7892-A463-496B-E9B24334B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65" b="-1"/>
          <a:stretch/>
        </p:blipFill>
        <p:spPr>
          <a:xfrm>
            <a:off x="1020158" y="-9427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70E57F3-139B-0312-6CE4-1BFAF4AA2136}"/>
              </a:ext>
            </a:extLst>
          </p:cNvPr>
          <p:cNvSpPr/>
          <p:nvPr/>
        </p:nvSpPr>
        <p:spPr>
          <a:xfrm>
            <a:off x="-94267" y="169685"/>
            <a:ext cx="3893269" cy="810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               ANATOMIA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7164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742F50-0AFA-5128-87B9-F1EFAE88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1172973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600" dirty="0"/>
              <a:t>A COR DOS OLHOS HUMANOS: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6BE21E-6B5F-BFE6-4784-DE2F63CCD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9885" y="2634180"/>
            <a:ext cx="4798242" cy="3207258"/>
          </a:xfrm>
        </p:spPr>
        <p:txBody>
          <a:bodyPr anchor="t">
            <a:normAutofit lnSpcReduction="10000"/>
          </a:bodyPr>
          <a:lstStyle/>
          <a:p>
            <a:pPr lvl="2" fontAlgn="base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cor dos olhos é determinada através de herança genética poligênica, ou seja, existe a atuação de diversos genes para a definição desta característica. Assim é a quantidade e tipos de pigmentos que existem na íris que irão determinar a cor dos olhos de uma pessoa</a:t>
            </a:r>
            <a:r>
              <a:rPr lang="pt-BR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endParaRPr lang="pt-BR" sz="1700" dirty="0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220CC36B-AC15-29A1-FD1C-3BE0FCCA6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76" y="1056954"/>
            <a:ext cx="6921940" cy="4845357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1A20EC6-4101-5A51-8A4A-4EC9090E1092}"/>
              </a:ext>
            </a:extLst>
          </p:cNvPr>
          <p:cNvGrpSpPr/>
          <p:nvPr/>
        </p:nvGrpSpPr>
        <p:grpSpPr>
          <a:xfrm>
            <a:off x="7418880" y="5768718"/>
            <a:ext cx="1065960" cy="145440"/>
            <a:chOff x="7418880" y="5768718"/>
            <a:chExt cx="106596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63D77F9A-656E-195E-9A1E-D51B31CAA16F}"/>
                    </a:ext>
                  </a:extLst>
                </p14:cNvPr>
                <p14:cNvContentPartPr/>
                <p14:nvPr/>
              </p14:nvContentPartPr>
              <p14:xfrm>
                <a:off x="8107200" y="5882118"/>
                <a:ext cx="360" cy="3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63D77F9A-656E-195E-9A1E-D51B31CAA1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44200" y="581911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4E28240-45E2-5294-DFE2-0CF5990C1573}"/>
                    </a:ext>
                  </a:extLst>
                </p14:cNvPr>
                <p14:cNvContentPartPr/>
                <p14:nvPr/>
              </p14:nvContentPartPr>
              <p14:xfrm>
                <a:off x="7418880" y="5768718"/>
                <a:ext cx="1065960" cy="1454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4E28240-45E2-5294-DFE2-0CF5990C15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56240" y="5706078"/>
                  <a:ext cx="1191600" cy="27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315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10D15B-7516-0257-E499-9C1AF64D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03001" cy="1087819"/>
          </a:xfrm>
        </p:spPr>
        <p:txBody>
          <a:bodyPr anchor="b">
            <a:normAutofit/>
          </a:bodyPr>
          <a:lstStyle/>
          <a:p>
            <a:r>
              <a:rPr lang="pt-BR" sz="3400" dirty="0"/>
              <a:t>COMO AS IMAGENS SE FORMAM?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C0D7AF86-9E6A-DE2F-0F32-FE9A9F8A5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668188"/>
            <a:ext cx="6250063" cy="3466270"/>
          </a:xfrm>
          <a:prstGeom prst="rect">
            <a:avLst/>
          </a:prstGeom>
        </p:spPr>
      </p:pic>
      <p:sp>
        <p:nvSpPr>
          <p:cNvPr id="49" name="Rectangle 4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5E924D-038F-AED0-A76B-7749C0BD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510108"/>
            <a:ext cx="4603001" cy="34662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imagem que vemos é resultado do seguinte processo: o cristalino, uma lente biconvexa, forma uma imagem real e invertida do objeto, a qual fica localizada exatamente sobre a retina. Feito esse processo, essa imagem é enviada ao cérebro pelo nervo óptico. Após inúmeros processos complicados, que a fazem ficar na posição correta, enxergamos o objeto nitidamente.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Conseguimos enxergar os objetos de modo nítido porque a imagem deles forma-se sobre a retina, no entanto, existem alguns casos em que ela não se forma exatamente sobre a retina, originando o que chamamos de </a:t>
            </a:r>
            <a:r>
              <a:rPr lang="pt-BR" sz="13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defeitos de visão</a:t>
            </a:r>
            <a:r>
              <a:rPr lang="pt-BR" sz="13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Esses defeitos ocorrem em razão de uma possível deformação no globo ocular ou mesmo por uma defeituosa acomodação visual. Eles podem ser corrigidos com a utilização de óculos, lentes de contato ou por meio de cirurgia a laser.</a:t>
            </a:r>
          </a:p>
          <a:p>
            <a:pPr>
              <a:lnSpc>
                <a:spcPct val="100000"/>
              </a:lnSpc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87237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CCE96-14D5-67E8-BFF4-E7A0B2C9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42" y="586347"/>
            <a:ext cx="10168128" cy="1179576"/>
          </a:xfrm>
        </p:spPr>
        <p:txBody>
          <a:bodyPr/>
          <a:lstStyle/>
          <a:p>
            <a:r>
              <a:rPr lang="pt-BR" dirty="0"/>
              <a:t>QUESTÕES: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22F86E-081C-A995-BEC7-A90CDBA06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977" y="2166939"/>
            <a:ext cx="11620045" cy="410471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Os olhos humanos são órgãos muito importantes, porque garantem  a captação das figuras. Sobre isso, assinale a alternativa INCORRETA: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Ele permite a entrada da luz e por elementos capazes de transformar o impulso luminoso em impulso elétrico.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pupila é uma região localizada no centro da íris e apresenta-se como um pequeno círculo escuro que muda de tamanho.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Nos seres humanos, existem dois tipos de células fotorreceptoras: os cones e os bastonetes. 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íris possui músculos que impossibilitam o aumento do tamanho da pupila.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conjuntiva é uma membrada mucosa que reveste posteriormente as pálpebras e recobre a superfície anterior do olho até a córnea.</a:t>
            </a:r>
          </a:p>
        </p:txBody>
      </p:sp>
    </p:spTree>
    <p:extLst>
      <p:ext uri="{BB962C8B-B14F-4D97-AF65-F5344CB8AC3E}">
        <p14:creationId xmlns:p14="http://schemas.microsoft.com/office/powerpoint/2010/main" val="135042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323A16-E3DF-2F62-9C72-CF986F5437B8}"/>
              </a:ext>
            </a:extLst>
          </p:cNvPr>
          <p:cNvSpPr txBox="1"/>
          <p:nvPr/>
        </p:nvSpPr>
        <p:spPr>
          <a:xfrm>
            <a:off x="348793" y="1005840"/>
            <a:ext cx="11547834" cy="49047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u="sng" dirty="0">
                <a:solidFill>
                  <a:schemeClr val="accent1"/>
                </a:solidFill>
              </a:rPr>
              <a:t>2</a:t>
            </a:r>
            <a:r>
              <a:rPr lang="en-US" sz="2000" b="0" i="0" u="sng" dirty="0">
                <a:solidFill>
                  <a:schemeClr val="accent1"/>
                </a:solidFill>
                <a:effectLst/>
              </a:rPr>
              <a:t>-</a:t>
            </a:r>
            <a:r>
              <a:rPr lang="en-US" sz="2000" b="0" i="0" u="sng" dirty="0">
                <a:effectLst/>
              </a:rPr>
              <a:t> 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olho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apesar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parecer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simples, é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composto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várias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estruturas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garantem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nossa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visão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Dentre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essas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estruturas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qual é a que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atrás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córnea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cristalino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que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corresponde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um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orifício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entrada de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luminosidade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olhos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diafragma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câmera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fotográfica</a:t>
            </a:r>
            <a:r>
              <a:rPr lang="en-US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1F8868-D3EE-F706-7A28-C12640FC2E15}"/>
              </a:ext>
            </a:extLst>
          </p:cNvPr>
          <p:cNvSpPr txBox="1"/>
          <p:nvPr/>
        </p:nvSpPr>
        <p:spPr>
          <a:xfrm>
            <a:off x="714268" y="3056696"/>
            <a:ext cx="10324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Córnea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Íris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Pupila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Cristalino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pt-BR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Retina</a:t>
            </a:r>
          </a:p>
        </p:txBody>
      </p:sp>
    </p:spTree>
    <p:extLst>
      <p:ext uri="{BB962C8B-B14F-4D97-AF65-F5344CB8AC3E}">
        <p14:creationId xmlns:p14="http://schemas.microsoft.com/office/powerpoint/2010/main" val="80914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4DC55A0-7AAF-697E-0C78-218CD8D15D8A}"/>
              </a:ext>
            </a:extLst>
          </p:cNvPr>
          <p:cNvSpPr/>
          <p:nvPr/>
        </p:nvSpPr>
        <p:spPr>
          <a:xfrm>
            <a:off x="0" y="5933583"/>
            <a:ext cx="2469823" cy="715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FIM!!</a:t>
            </a:r>
          </a:p>
        </p:txBody>
      </p:sp>
      <p:pic>
        <p:nvPicPr>
          <p:cNvPr id="1028" name="Picture 4" descr="HORA - Hospital dos Olhos | Dicas &amp; Informações">
            <a:extLst>
              <a:ext uri="{FF2B5EF4-FFF2-40B4-BE49-F238E27FC236}">
                <a16:creationId xmlns:a16="http://schemas.microsoft.com/office/drawing/2014/main" id="{EB5A0796-A245-3187-4899-AB7BD667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14" y="296158"/>
            <a:ext cx="6495854" cy="64958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CF16ECD-DF95-36BC-DF8C-EE78A664541D}"/>
              </a:ext>
            </a:extLst>
          </p:cNvPr>
          <p:cNvGrpSpPr/>
          <p:nvPr/>
        </p:nvGrpSpPr>
        <p:grpSpPr>
          <a:xfrm>
            <a:off x="2856192" y="6268851"/>
            <a:ext cx="1082880" cy="75600"/>
            <a:chOff x="2856192" y="6268851"/>
            <a:chExt cx="108288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BEDC9A46-26ED-DDFC-CC11-6D8B4CE29B03}"/>
                    </a:ext>
                  </a:extLst>
                </p14:cNvPr>
                <p14:cNvContentPartPr/>
                <p14:nvPr/>
              </p14:nvContentPartPr>
              <p14:xfrm>
                <a:off x="3195672" y="6278211"/>
                <a:ext cx="360" cy="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BEDC9A46-26ED-DDFC-CC11-6D8B4CE29B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33032" y="621521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48633600-40CE-CDB2-658C-73E04C5875D1}"/>
                    </a:ext>
                  </a:extLst>
                </p14:cNvPr>
                <p14:cNvContentPartPr/>
                <p14:nvPr/>
              </p14:nvContentPartPr>
              <p14:xfrm>
                <a:off x="2978952" y="6268851"/>
                <a:ext cx="360" cy="3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48633600-40CE-CDB2-658C-73E04C5875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15952" y="620585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ED0446C8-325C-2103-C1BD-2DC383D42FFF}"/>
                    </a:ext>
                  </a:extLst>
                </p14:cNvPr>
                <p14:cNvContentPartPr/>
                <p14:nvPr/>
              </p14:nvContentPartPr>
              <p14:xfrm>
                <a:off x="2856192" y="6268851"/>
                <a:ext cx="360" cy="3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ED0446C8-325C-2103-C1BD-2DC383D42FF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93552" y="620585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8D58ED73-9ABF-9AC5-CB42-134FA9B3EFD2}"/>
                    </a:ext>
                  </a:extLst>
                </p14:cNvPr>
                <p14:cNvContentPartPr/>
                <p14:nvPr/>
              </p14:nvContentPartPr>
              <p14:xfrm>
                <a:off x="2889672" y="6276051"/>
                <a:ext cx="1049400" cy="216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8D58ED73-9ABF-9AC5-CB42-134FA9B3EF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27032" y="6213411"/>
                  <a:ext cx="1175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62F964B-13A0-A0AC-CD1A-116D6996658F}"/>
                    </a:ext>
                  </a:extLst>
                </p14:cNvPr>
                <p14:cNvContentPartPr/>
                <p14:nvPr/>
              </p14:nvContentPartPr>
              <p14:xfrm>
                <a:off x="3468912" y="6344091"/>
                <a:ext cx="360" cy="3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62F964B-13A0-A0AC-CD1A-116D699665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5912" y="628109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CA10C480-A68A-525B-E13D-392EB15C672D}"/>
                    </a:ext>
                  </a:extLst>
                </p14:cNvPr>
                <p14:cNvContentPartPr/>
                <p14:nvPr/>
              </p14:nvContentPartPr>
              <p14:xfrm>
                <a:off x="3468912" y="6344091"/>
                <a:ext cx="360" cy="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CA10C480-A68A-525B-E13D-392EB15C672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05912" y="628109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809273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Neue Haas Grotesk Text Pro</vt:lpstr>
      <vt:lpstr>Open Sans</vt:lpstr>
      <vt:lpstr>AccentBoxVTI</vt:lpstr>
      <vt:lpstr>OLHO HUMANO</vt:lpstr>
      <vt:lpstr>O QUE SÃO? </vt:lpstr>
      <vt:lpstr>Apresentação do PowerPoint</vt:lpstr>
      <vt:lpstr>A COR DOS OLHOS HUMANOS:</vt:lpstr>
      <vt:lpstr>COMO AS IMAGENS SE FORMAM?</vt:lpstr>
      <vt:lpstr>QUESTÕES: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OLHO HUMANO</dc:title>
  <dc:creator>isabela pessoa</dc:creator>
  <cp:lastModifiedBy>Professor</cp:lastModifiedBy>
  <cp:revision>1</cp:revision>
  <dcterms:created xsi:type="dcterms:W3CDTF">2022-06-01T17:56:19Z</dcterms:created>
  <dcterms:modified xsi:type="dcterms:W3CDTF">2022-06-02T11:06:23Z</dcterms:modified>
</cp:coreProperties>
</file>