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8C875-4F24-49AC-B074-04253075607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A594CA-ADDD-4E53-8422-71B63758A32F}">
      <dgm:prSet phldrT="[Texto]"/>
      <dgm:spPr/>
      <dgm:t>
        <a:bodyPr/>
        <a:lstStyle/>
        <a:p>
          <a:r>
            <a:rPr lang="pt-BR" dirty="0"/>
            <a:t>1830</a:t>
          </a:r>
        </a:p>
      </dgm:t>
    </dgm:pt>
    <dgm:pt modelId="{31276F8C-C3A8-45C8-B0F4-A05A71463466}" type="parTrans" cxnId="{520D1C79-2FBF-4D81-A108-0FA4BA26CD7C}">
      <dgm:prSet/>
      <dgm:spPr/>
      <dgm:t>
        <a:bodyPr/>
        <a:lstStyle/>
        <a:p>
          <a:endParaRPr lang="pt-BR"/>
        </a:p>
      </dgm:t>
    </dgm:pt>
    <dgm:pt modelId="{D4736C69-BD13-470B-9368-FBA8A0588C92}" type="sibTrans" cxnId="{520D1C79-2FBF-4D81-A108-0FA4BA26CD7C}">
      <dgm:prSet/>
      <dgm:spPr/>
      <dgm:t>
        <a:bodyPr/>
        <a:lstStyle/>
        <a:p>
          <a:endParaRPr lang="pt-BR"/>
        </a:p>
      </dgm:t>
    </dgm:pt>
    <dgm:pt modelId="{88AB32A8-F870-4BD4-B5C4-EC7B983442F2}">
      <dgm:prSet phldrT="[Texto]"/>
      <dgm:spPr/>
      <dgm:t>
        <a:bodyPr/>
        <a:lstStyle/>
        <a:p>
          <a:r>
            <a:rPr lang="pt-BR" dirty="0"/>
            <a:t>1854</a:t>
          </a:r>
        </a:p>
      </dgm:t>
    </dgm:pt>
    <dgm:pt modelId="{8C76C1E8-5382-4CC2-A89E-41124A36476E}" type="parTrans" cxnId="{7315A9EA-1738-4A22-94BB-6941CD96F42F}">
      <dgm:prSet/>
      <dgm:spPr/>
      <dgm:t>
        <a:bodyPr/>
        <a:lstStyle/>
        <a:p>
          <a:endParaRPr lang="pt-BR"/>
        </a:p>
      </dgm:t>
    </dgm:pt>
    <dgm:pt modelId="{67927F6E-5D8A-418E-BBD7-F7E66E315ED2}" type="sibTrans" cxnId="{7315A9EA-1738-4A22-94BB-6941CD96F42F}">
      <dgm:prSet/>
      <dgm:spPr/>
      <dgm:t>
        <a:bodyPr/>
        <a:lstStyle/>
        <a:p>
          <a:endParaRPr lang="pt-BR"/>
        </a:p>
      </dgm:t>
    </dgm:pt>
    <dgm:pt modelId="{BB730B4A-71F2-4C49-92ED-87A8868C2F46}">
      <dgm:prSet phldrT="[Texto]"/>
      <dgm:spPr/>
      <dgm:t>
        <a:bodyPr/>
        <a:lstStyle/>
        <a:p>
          <a:r>
            <a:rPr lang="pt-BR" dirty="0"/>
            <a:t>1861</a:t>
          </a:r>
        </a:p>
      </dgm:t>
    </dgm:pt>
    <dgm:pt modelId="{40EE9CBE-D6B6-42FF-9670-8C2F62163013}" type="parTrans" cxnId="{6858FF99-FC90-40F7-B3D8-CA87D0E02A08}">
      <dgm:prSet/>
      <dgm:spPr/>
      <dgm:t>
        <a:bodyPr/>
        <a:lstStyle/>
        <a:p>
          <a:endParaRPr lang="pt-BR"/>
        </a:p>
      </dgm:t>
    </dgm:pt>
    <dgm:pt modelId="{E8552643-52BE-444E-A3B6-FB95ADD941B1}" type="sibTrans" cxnId="{6858FF99-FC90-40F7-B3D8-CA87D0E02A08}">
      <dgm:prSet/>
      <dgm:spPr/>
      <dgm:t>
        <a:bodyPr/>
        <a:lstStyle/>
        <a:p>
          <a:endParaRPr lang="pt-BR"/>
        </a:p>
      </dgm:t>
    </dgm:pt>
    <dgm:pt modelId="{2280E228-1F98-4C63-ADF0-587D88931096}">
      <dgm:prSet phldrT="[Texto]"/>
      <dgm:spPr/>
      <dgm:t>
        <a:bodyPr/>
        <a:lstStyle/>
        <a:p>
          <a:r>
            <a:rPr lang="pt-BR" dirty="0"/>
            <a:t>1876/1910</a:t>
          </a:r>
        </a:p>
      </dgm:t>
    </dgm:pt>
    <dgm:pt modelId="{58E272B7-0A22-4078-8E3F-9EF8769EACA2}" type="parTrans" cxnId="{618EF6C2-9A41-4979-B040-CA3F1975B187}">
      <dgm:prSet/>
      <dgm:spPr/>
      <dgm:t>
        <a:bodyPr/>
        <a:lstStyle/>
        <a:p>
          <a:endParaRPr lang="pt-BR"/>
        </a:p>
      </dgm:t>
    </dgm:pt>
    <dgm:pt modelId="{96274B9D-6C5E-4EB3-99EB-DA4C483A2385}" type="sibTrans" cxnId="{618EF6C2-9A41-4979-B040-CA3F1975B187}">
      <dgm:prSet/>
      <dgm:spPr/>
      <dgm:t>
        <a:bodyPr/>
        <a:lstStyle/>
        <a:p>
          <a:endParaRPr lang="pt-BR"/>
        </a:p>
      </dgm:t>
    </dgm:pt>
    <dgm:pt modelId="{24A9F982-50FD-45BC-B5FA-809D5586EB3A}">
      <dgm:prSet phldrT="[Texto]"/>
      <dgm:spPr/>
      <dgm:t>
        <a:bodyPr/>
        <a:lstStyle/>
        <a:p>
          <a:r>
            <a:rPr lang="pt-BR" dirty="0"/>
            <a:t>1840</a:t>
          </a:r>
        </a:p>
      </dgm:t>
    </dgm:pt>
    <dgm:pt modelId="{74DC9CCC-46E1-4A54-9F60-96631B43E8A7}" type="sibTrans" cxnId="{311D799C-E172-422B-9E44-D7805E2A5418}">
      <dgm:prSet/>
      <dgm:spPr/>
      <dgm:t>
        <a:bodyPr/>
        <a:lstStyle/>
        <a:p>
          <a:endParaRPr lang="pt-BR"/>
        </a:p>
      </dgm:t>
    </dgm:pt>
    <dgm:pt modelId="{44CE5929-2107-417C-B6F7-3ABD34418731}" type="parTrans" cxnId="{311D799C-E172-422B-9E44-D7805E2A5418}">
      <dgm:prSet/>
      <dgm:spPr/>
      <dgm:t>
        <a:bodyPr/>
        <a:lstStyle/>
        <a:p>
          <a:endParaRPr lang="pt-BR"/>
        </a:p>
      </dgm:t>
    </dgm:pt>
    <dgm:pt modelId="{81BD4D1B-127F-4E7B-A3AA-25060AAFBFF4}">
      <dgm:prSet/>
      <dgm:spPr/>
      <dgm:t>
        <a:bodyPr/>
        <a:lstStyle/>
        <a:p>
          <a:r>
            <a:rPr lang="pt-BR" dirty="0"/>
            <a:t>1961</a:t>
          </a:r>
        </a:p>
      </dgm:t>
    </dgm:pt>
    <dgm:pt modelId="{C8378BFB-9E83-4221-8257-F42CE3279754}" type="parTrans" cxnId="{571F2DFB-5714-4F2C-83B1-03A9079256C3}">
      <dgm:prSet/>
      <dgm:spPr/>
      <dgm:t>
        <a:bodyPr/>
        <a:lstStyle/>
        <a:p>
          <a:endParaRPr lang="pt-BR"/>
        </a:p>
      </dgm:t>
    </dgm:pt>
    <dgm:pt modelId="{EED55E7C-59D6-4A6D-B1C0-246BAD871A90}" type="sibTrans" cxnId="{571F2DFB-5714-4F2C-83B1-03A9079256C3}">
      <dgm:prSet/>
      <dgm:spPr/>
      <dgm:t>
        <a:bodyPr/>
        <a:lstStyle/>
        <a:p>
          <a:endParaRPr lang="pt-BR"/>
        </a:p>
      </dgm:t>
    </dgm:pt>
    <dgm:pt modelId="{5CD0EAF6-DD4F-4642-ACB2-CDE8989E5321}" type="pres">
      <dgm:prSet presAssocID="{E5E8C875-4F24-49AC-B074-0425307560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1E23658-72BC-4346-9A70-97FDB05688A9}" type="pres">
      <dgm:prSet presAssocID="{05A594CA-ADDD-4E53-8422-71B63758A3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B96B21-41D3-4F61-8C57-163B2FEA5509}" type="pres">
      <dgm:prSet presAssocID="{D4736C69-BD13-470B-9368-FBA8A0588C92}" presName="sibTrans" presStyleLbl="sibTrans2D1" presStyleIdx="0" presStyleCnt="5"/>
      <dgm:spPr/>
      <dgm:t>
        <a:bodyPr/>
        <a:lstStyle/>
        <a:p>
          <a:endParaRPr lang="pt-BR"/>
        </a:p>
      </dgm:t>
    </dgm:pt>
    <dgm:pt modelId="{876BC8A4-00D4-4F2D-A16E-5E754D0BA745}" type="pres">
      <dgm:prSet presAssocID="{D4736C69-BD13-470B-9368-FBA8A0588C9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1BAA0A15-DCD7-428F-B71A-54BA9294F5F7}" type="pres">
      <dgm:prSet presAssocID="{24A9F982-50FD-45BC-B5FA-809D5586EB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9BE1F-0104-47FE-BC9E-D721F0516139}" type="pres">
      <dgm:prSet presAssocID="{74DC9CCC-46E1-4A54-9F60-96631B43E8A7}" presName="sibTrans" presStyleLbl="sibTrans2D1" presStyleIdx="1" presStyleCnt="5"/>
      <dgm:spPr/>
      <dgm:t>
        <a:bodyPr/>
        <a:lstStyle/>
        <a:p>
          <a:endParaRPr lang="pt-BR"/>
        </a:p>
      </dgm:t>
    </dgm:pt>
    <dgm:pt modelId="{DF969193-7E2D-41EC-9724-8A79D4A5ADD6}" type="pres">
      <dgm:prSet presAssocID="{74DC9CCC-46E1-4A54-9F60-96631B43E8A7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A41DE57F-38C4-4294-B170-CF144E614372}" type="pres">
      <dgm:prSet presAssocID="{88AB32A8-F870-4BD4-B5C4-EC7B983442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518C3D-1F35-4A7D-BBA5-B2577A8508D5}" type="pres">
      <dgm:prSet presAssocID="{67927F6E-5D8A-418E-BBD7-F7E66E315ED2}" presName="sibTrans" presStyleLbl="sibTrans2D1" presStyleIdx="2" presStyleCnt="5"/>
      <dgm:spPr/>
      <dgm:t>
        <a:bodyPr/>
        <a:lstStyle/>
        <a:p>
          <a:endParaRPr lang="pt-BR"/>
        </a:p>
      </dgm:t>
    </dgm:pt>
    <dgm:pt modelId="{E9BCE623-868B-44C3-A0AF-28E3636B7D62}" type="pres">
      <dgm:prSet presAssocID="{67927F6E-5D8A-418E-BBD7-F7E66E315ED2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8643FFB2-2A96-4B4D-8C3A-89A3A023987D}" type="pres">
      <dgm:prSet presAssocID="{BB730B4A-71F2-4C49-92ED-87A8868C2F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5AC435-1975-40C3-BB62-CE4487CCFB9B}" type="pres">
      <dgm:prSet presAssocID="{E8552643-52BE-444E-A3B6-FB95ADD941B1}" presName="sibTrans" presStyleLbl="sibTrans2D1" presStyleIdx="3" presStyleCnt="5"/>
      <dgm:spPr/>
      <dgm:t>
        <a:bodyPr/>
        <a:lstStyle/>
        <a:p>
          <a:endParaRPr lang="pt-BR"/>
        </a:p>
      </dgm:t>
    </dgm:pt>
    <dgm:pt modelId="{7CEAED22-90B1-4EEF-A885-B532CE4B8F85}" type="pres">
      <dgm:prSet presAssocID="{E8552643-52BE-444E-A3B6-FB95ADD941B1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D23A767B-D64E-47EF-9F31-FCA82DE3397F}" type="pres">
      <dgm:prSet presAssocID="{2280E228-1F98-4C63-ADF0-587D889310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802780-FE11-4D37-B354-F219F12767C9}" type="pres">
      <dgm:prSet presAssocID="{96274B9D-6C5E-4EB3-99EB-DA4C483A2385}" presName="sibTrans" presStyleLbl="sibTrans2D1" presStyleIdx="4" presStyleCnt="5"/>
      <dgm:spPr/>
      <dgm:t>
        <a:bodyPr/>
        <a:lstStyle/>
        <a:p>
          <a:endParaRPr lang="pt-BR"/>
        </a:p>
      </dgm:t>
    </dgm:pt>
    <dgm:pt modelId="{527088A0-6A52-45EB-8273-67FFA30F696D}" type="pres">
      <dgm:prSet presAssocID="{96274B9D-6C5E-4EB3-99EB-DA4C483A2385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D464373C-C734-4519-A533-2F35A1777761}" type="pres">
      <dgm:prSet presAssocID="{81BD4D1B-127F-4E7B-A3AA-25060AAFBF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3F8E06-88B2-4497-B3CB-0F8310F8CBFF}" type="presOf" srcId="{D4736C69-BD13-470B-9368-FBA8A0588C92}" destId="{2CB96B21-41D3-4F61-8C57-163B2FEA5509}" srcOrd="0" destOrd="0" presId="urn:microsoft.com/office/officeart/2005/8/layout/process5"/>
    <dgm:cxn modelId="{FE6EE017-D41C-4AB7-A167-3CA0207B54F9}" type="presOf" srcId="{88AB32A8-F870-4BD4-B5C4-EC7B983442F2}" destId="{A41DE57F-38C4-4294-B170-CF144E614372}" srcOrd="0" destOrd="0" presId="urn:microsoft.com/office/officeart/2005/8/layout/process5"/>
    <dgm:cxn modelId="{571F2DFB-5714-4F2C-83B1-03A9079256C3}" srcId="{E5E8C875-4F24-49AC-B074-04253075607A}" destId="{81BD4D1B-127F-4E7B-A3AA-25060AAFBFF4}" srcOrd="5" destOrd="0" parTransId="{C8378BFB-9E83-4221-8257-F42CE3279754}" sibTransId="{EED55E7C-59D6-4A6D-B1C0-246BAD871A90}"/>
    <dgm:cxn modelId="{520D1C79-2FBF-4D81-A108-0FA4BA26CD7C}" srcId="{E5E8C875-4F24-49AC-B074-04253075607A}" destId="{05A594CA-ADDD-4E53-8422-71B63758A32F}" srcOrd="0" destOrd="0" parTransId="{31276F8C-C3A8-45C8-B0F4-A05A71463466}" sibTransId="{D4736C69-BD13-470B-9368-FBA8A0588C92}"/>
    <dgm:cxn modelId="{283B9D8B-BDE5-4A54-A098-897A6C6EEC06}" type="presOf" srcId="{81BD4D1B-127F-4E7B-A3AA-25060AAFBFF4}" destId="{D464373C-C734-4519-A533-2F35A1777761}" srcOrd="0" destOrd="0" presId="urn:microsoft.com/office/officeart/2005/8/layout/process5"/>
    <dgm:cxn modelId="{6858FF99-FC90-40F7-B3D8-CA87D0E02A08}" srcId="{E5E8C875-4F24-49AC-B074-04253075607A}" destId="{BB730B4A-71F2-4C49-92ED-87A8868C2F46}" srcOrd="3" destOrd="0" parTransId="{40EE9CBE-D6B6-42FF-9670-8C2F62163013}" sibTransId="{E8552643-52BE-444E-A3B6-FB95ADD941B1}"/>
    <dgm:cxn modelId="{4898BED9-6DFE-47C4-82B4-584F6B15D0CF}" type="presOf" srcId="{E8552643-52BE-444E-A3B6-FB95ADD941B1}" destId="{7CEAED22-90B1-4EEF-A885-B532CE4B8F85}" srcOrd="1" destOrd="0" presId="urn:microsoft.com/office/officeart/2005/8/layout/process5"/>
    <dgm:cxn modelId="{39FBD706-9A8D-44E4-B276-83DFD1E73BCE}" type="presOf" srcId="{67927F6E-5D8A-418E-BBD7-F7E66E315ED2}" destId="{E9BCE623-868B-44C3-A0AF-28E3636B7D62}" srcOrd="1" destOrd="0" presId="urn:microsoft.com/office/officeart/2005/8/layout/process5"/>
    <dgm:cxn modelId="{7315A9EA-1738-4A22-94BB-6941CD96F42F}" srcId="{E5E8C875-4F24-49AC-B074-04253075607A}" destId="{88AB32A8-F870-4BD4-B5C4-EC7B983442F2}" srcOrd="2" destOrd="0" parTransId="{8C76C1E8-5382-4CC2-A89E-41124A36476E}" sibTransId="{67927F6E-5D8A-418E-BBD7-F7E66E315ED2}"/>
    <dgm:cxn modelId="{74D18211-1D8F-490F-B38F-45B302114ADC}" type="presOf" srcId="{96274B9D-6C5E-4EB3-99EB-DA4C483A2385}" destId="{21802780-FE11-4D37-B354-F219F12767C9}" srcOrd="0" destOrd="0" presId="urn:microsoft.com/office/officeart/2005/8/layout/process5"/>
    <dgm:cxn modelId="{54D01521-37A6-4D60-A807-B280C88BE918}" type="presOf" srcId="{BB730B4A-71F2-4C49-92ED-87A8868C2F46}" destId="{8643FFB2-2A96-4B4D-8C3A-89A3A023987D}" srcOrd="0" destOrd="0" presId="urn:microsoft.com/office/officeart/2005/8/layout/process5"/>
    <dgm:cxn modelId="{659DF594-4E65-4E7B-94DE-EEBF83EE06C3}" type="presOf" srcId="{2280E228-1F98-4C63-ADF0-587D88931096}" destId="{D23A767B-D64E-47EF-9F31-FCA82DE3397F}" srcOrd="0" destOrd="0" presId="urn:microsoft.com/office/officeart/2005/8/layout/process5"/>
    <dgm:cxn modelId="{FE52CE41-A842-4D7A-8EAC-88CE5839B072}" type="presOf" srcId="{D4736C69-BD13-470B-9368-FBA8A0588C92}" destId="{876BC8A4-00D4-4F2D-A16E-5E754D0BA745}" srcOrd="1" destOrd="0" presId="urn:microsoft.com/office/officeart/2005/8/layout/process5"/>
    <dgm:cxn modelId="{104A8042-2094-4D6F-A9B9-6E9C8652CBFC}" type="presOf" srcId="{24A9F982-50FD-45BC-B5FA-809D5586EB3A}" destId="{1BAA0A15-DCD7-428F-B71A-54BA9294F5F7}" srcOrd="0" destOrd="0" presId="urn:microsoft.com/office/officeart/2005/8/layout/process5"/>
    <dgm:cxn modelId="{311D799C-E172-422B-9E44-D7805E2A5418}" srcId="{E5E8C875-4F24-49AC-B074-04253075607A}" destId="{24A9F982-50FD-45BC-B5FA-809D5586EB3A}" srcOrd="1" destOrd="0" parTransId="{44CE5929-2107-417C-B6F7-3ABD34418731}" sibTransId="{74DC9CCC-46E1-4A54-9F60-96631B43E8A7}"/>
    <dgm:cxn modelId="{21D0080B-BD61-4CCD-9983-1997545ADF34}" type="presOf" srcId="{67927F6E-5D8A-418E-BBD7-F7E66E315ED2}" destId="{74518C3D-1F35-4A7D-BBA5-B2577A8508D5}" srcOrd="0" destOrd="0" presId="urn:microsoft.com/office/officeart/2005/8/layout/process5"/>
    <dgm:cxn modelId="{6B728BA7-B550-4366-979C-8E5BB39ED381}" type="presOf" srcId="{74DC9CCC-46E1-4A54-9F60-96631B43E8A7}" destId="{28B9BE1F-0104-47FE-BC9E-D721F0516139}" srcOrd="0" destOrd="0" presId="urn:microsoft.com/office/officeart/2005/8/layout/process5"/>
    <dgm:cxn modelId="{80541160-CBD3-4B1A-95A1-F2E81CEE6033}" type="presOf" srcId="{96274B9D-6C5E-4EB3-99EB-DA4C483A2385}" destId="{527088A0-6A52-45EB-8273-67FFA30F696D}" srcOrd="1" destOrd="0" presId="urn:microsoft.com/office/officeart/2005/8/layout/process5"/>
    <dgm:cxn modelId="{151EF2CA-DAA4-4D60-A431-2AD1439F8858}" type="presOf" srcId="{E8552643-52BE-444E-A3B6-FB95ADD941B1}" destId="{3A5AC435-1975-40C3-BB62-CE4487CCFB9B}" srcOrd="0" destOrd="0" presId="urn:microsoft.com/office/officeart/2005/8/layout/process5"/>
    <dgm:cxn modelId="{62E5A981-FD35-4206-8D1F-29A26E0CF337}" type="presOf" srcId="{E5E8C875-4F24-49AC-B074-04253075607A}" destId="{5CD0EAF6-DD4F-4642-ACB2-CDE8989E5321}" srcOrd="0" destOrd="0" presId="urn:microsoft.com/office/officeart/2005/8/layout/process5"/>
    <dgm:cxn modelId="{FA3C000B-8052-4271-B200-4C9BD2B21601}" type="presOf" srcId="{05A594CA-ADDD-4E53-8422-71B63758A32F}" destId="{51E23658-72BC-4346-9A70-97FDB05688A9}" srcOrd="0" destOrd="0" presId="urn:microsoft.com/office/officeart/2005/8/layout/process5"/>
    <dgm:cxn modelId="{618EF6C2-9A41-4979-B040-CA3F1975B187}" srcId="{E5E8C875-4F24-49AC-B074-04253075607A}" destId="{2280E228-1F98-4C63-ADF0-587D88931096}" srcOrd="4" destOrd="0" parTransId="{58E272B7-0A22-4078-8E3F-9EF8769EACA2}" sibTransId="{96274B9D-6C5E-4EB3-99EB-DA4C483A2385}"/>
    <dgm:cxn modelId="{91A9E8CD-2542-4DFE-96DA-AE847470C87D}" type="presOf" srcId="{74DC9CCC-46E1-4A54-9F60-96631B43E8A7}" destId="{DF969193-7E2D-41EC-9724-8A79D4A5ADD6}" srcOrd="1" destOrd="0" presId="urn:microsoft.com/office/officeart/2005/8/layout/process5"/>
    <dgm:cxn modelId="{CA55632F-C40E-4E3F-8DEF-C4F38B7A5259}" type="presParOf" srcId="{5CD0EAF6-DD4F-4642-ACB2-CDE8989E5321}" destId="{51E23658-72BC-4346-9A70-97FDB05688A9}" srcOrd="0" destOrd="0" presId="urn:microsoft.com/office/officeart/2005/8/layout/process5"/>
    <dgm:cxn modelId="{51C4AFA8-25FD-4850-AD15-E1D38BDDCC44}" type="presParOf" srcId="{5CD0EAF6-DD4F-4642-ACB2-CDE8989E5321}" destId="{2CB96B21-41D3-4F61-8C57-163B2FEA5509}" srcOrd="1" destOrd="0" presId="urn:microsoft.com/office/officeart/2005/8/layout/process5"/>
    <dgm:cxn modelId="{47E88E12-6529-48CA-81D3-D614E0A0246A}" type="presParOf" srcId="{2CB96B21-41D3-4F61-8C57-163B2FEA5509}" destId="{876BC8A4-00D4-4F2D-A16E-5E754D0BA745}" srcOrd="0" destOrd="0" presId="urn:microsoft.com/office/officeart/2005/8/layout/process5"/>
    <dgm:cxn modelId="{59BBA72C-9124-4B37-9C8A-10123C685F9D}" type="presParOf" srcId="{5CD0EAF6-DD4F-4642-ACB2-CDE8989E5321}" destId="{1BAA0A15-DCD7-428F-B71A-54BA9294F5F7}" srcOrd="2" destOrd="0" presId="urn:microsoft.com/office/officeart/2005/8/layout/process5"/>
    <dgm:cxn modelId="{D7E8FC90-6D80-4B8E-B832-A0149B4E2C6B}" type="presParOf" srcId="{5CD0EAF6-DD4F-4642-ACB2-CDE8989E5321}" destId="{28B9BE1F-0104-47FE-BC9E-D721F0516139}" srcOrd="3" destOrd="0" presId="urn:microsoft.com/office/officeart/2005/8/layout/process5"/>
    <dgm:cxn modelId="{DD6BC2AC-123A-421E-94B5-9CDE7D8D87FF}" type="presParOf" srcId="{28B9BE1F-0104-47FE-BC9E-D721F0516139}" destId="{DF969193-7E2D-41EC-9724-8A79D4A5ADD6}" srcOrd="0" destOrd="0" presId="urn:microsoft.com/office/officeart/2005/8/layout/process5"/>
    <dgm:cxn modelId="{C946C6E3-F653-4677-8915-8F4644604274}" type="presParOf" srcId="{5CD0EAF6-DD4F-4642-ACB2-CDE8989E5321}" destId="{A41DE57F-38C4-4294-B170-CF144E614372}" srcOrd="4" destOrd="0" presId="urn:microsoft.com/office/officeart/2005/8/layout/process5"/>
    <dgm:cxn modelId="{059AA76A-FDAD-4F63-85C1-85DDB9493394}" type="presParOf" srcId="{5CD0EAF6-DD4F-4642-ACB2-CDE8989E5321}" destId="{74518C3D-1F35-4A7D-BBA5-B2577A8508D5}" srcOrd="5" destOrd="0" presId="urn:microsoft.com/office/officeart/2005/8/layout/process5"/>
    <dgm:cxn modelId="{DBFE1B38-AE38-4DD8-9ED4-91C6322F985E}" type="presParOf" srcId="{74518C3D-1F35-4A7D-BBA5-B2577A8508D5}" destId="{E9BCE623-868B-44C3-A0AF-28E3636B7D62}" srcOrd="0" destOrd="0" presId="urn:microsoft.com/office/officeart/2005/8/layout/process5"/>
    <dgm:cxn modelId="{83DB933A-AD6A-41BF-AF14-53243A16D2DD}" type="presParOf" srcId="{5CD0EAF6-DD4F-4642-ACB2-CDE8989E5321}" destId="{8643FFB2-2A96-4B4D-8C3A-89A3A023987D}" srcOrd="6" destOrd="0" presId="urn:microsoft.com/office/officeart/2005/8/layout/process5"/>
    <dgm:cxn modelId="{DE849F02-97D6-46C2-A990-79CFF28B1A4A}" type="presParOf" srcId="{5CD0EAF6-DD4F-4642-ACB2-CDE8989E5321}" destId="{3A5AC435-1975-40C3-BB62-CE4487CCFB9B}" srcOrd="7" destOrd="0" presId="urn:microsoft.com/office/officeart/2005/8/layout/process5"/>
    <dgm:cxn modelId="{77DF7D3C-B2DD-4D26-9641-DC8B7DED5243}" type="presParOf" srcId="{3A5AC435-1975-40C3-BB62-CE4487CCFB9B}" destId="{7CEAED22-90B1-4EEF-A885-B532CE4B8F85}" srcOrd="0" destOrd="0" presId="urn:microsoft.com/office/officeart/2005/8/layout/process5"/>
    <dgm:cxn modelId="{719CB0D0-06AB-4EF3-9D43-854B76D7DD24}" type="presParOf" srcId="{5CD0EAF6-DD4F-4642-ACB2-CDE8989E5321}" destId="{D23A767B-D64E-47EF-9F31-FCA82DE3397F}" srcOrd="8" destOrd="0" presId="urn:microsoft.com/office/officeart/2005/8/layout/process5"/>
    <dgm:cxn modelId="{EA0CE0BE-5D79-4D7C-96D0-B12F3A8FCA34}" type="presParOf" srcId="{5CD0EAF6-DD4F-4642-ACB2-CDE8989E5321}" destId="{21802780-FE11-4D37-B354-F219F12767C9}" srcOrd="9" destOrd="0" presId="urn:microsoft.com/office/officeart/2005/8/layout/process5"/>
    <dgm:cxn modelId="{6EEFFA56-6AAF-40C3-BBFD-3FDF5A57538A}" type="presParOf" srcId="{21802780-FE11-4D37-B354-F219F12767C9}" destId="{527088A0-6A52-45EB-8273-67FFA30F696D}" srcOrd="0" destOrd="0" presId="urn:microsoft.com/office/officeart/2005/8/layout/process5"/>
    <dgm:cxn modelId="{F4F2AE37-6D4E-4205-A255-9048F6B5B348}" type="presParOf" srcId="{5CD0EAF6-DD4F-4642-ACB2-CDE8989E5321}" destId="{D464373C-C734-4519-A533-2F35A177776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3658-72BC-4346-9A70-97FDB05688A9}">
      <dsp:nvSpPr>
        <dsp:cNvPr id="0" name=""/>
        <dsp:cNvSpPr/>
      </dsp:nvSpPr>
      <dsp:spPr>
        <a:xfrm>
          <a:off x="7143" y="747384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1830</a:t>
          </a:r>
        </a:p>
      </dsp:txBody>
      <dsp:txXfrm>
        <a:off x="44665" y="784906"/>
        <a:ext cx="2060143" cy="1206068"/>
      </dsp:txXfrm>
    </dsp:sp>
    <dsp:sp modelId="{2CB96B21-41D3-4F61-8C57-163B2FEA5509}">
      <dsp:nvSpPr>
        <dsp:cNvPr id="0" name=""/>
        <dsp:cNvSpPr/>
      </dsp:nvSpPr>
      <dsp:spPr>
        <a:xfrm>
          <a:off x="2330227" y="112317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2330227" y="1229082"/>
        <a:ext cx="316861" cy="317716"/>
      </dsp:txXfrm>
    </dsp:sp>
    <dsp:sp modelId="{1BAA0A15-DCD7-428F-B71A-54BA9294F5F7}">
      <dsp:nvSpPr>
        <dsp:cNvPr id="0" name=""/>
        <dsp:cNvSpPr/>
      </dsp:nvSpPr>
      <dsp:spPr>
        <a:xfrm>
          <a:off x="2996406" y="747384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1840</a:t>
          </a:r>
        </a:p>
      </dsp:txBody>
      <dsp:txXfrm>
        <a:off x="3033928" y="784906"/>
        <a:ext cx="2060143" cy="1206068"/>
      </dsp:txXfrm>
    </dsp:sp>
    <dsp:sp modelId="{28B9BE1F-0104-47FE-BC9E-D721F0516139}">
      <dsp:nvSpPr>
        <dsp:cNvPr id="0" name=""/>
        <dsp:cNvSpPr/>
      </dsp:nvSpPr>
      <dsp:spPr>
        <a:xfrm>
          <a:off x="5319490" y="112317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5319490" y="1229082"/>
        <a:ext cx="316861" cy="317716"/>
      </dsp:txXfrm>
    </dsp:sp>
    <dsp:sp modelId="{A41DE57F-38C4-4294-B170-CF144E614372}">
      <dsp:nvSpPr>
        <dsp:cNvPr id="0" name=""/>
        <dsp:cNvSpPr/>
      </dsp:nvSpPr>
      <dsp:spPr>
        <a:xfrm>
          <a:off x="5985668" y="747384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1854</a:t>
          </a:r>
        </a:p>
      </dsp:txBody>
      <dsp:txXfrm>
        <a:off x="6023190" y="784906"/>
        <a:ext cx="2060143" cy="1206068"/>
      </dsp:txXfrm>
    </dsp:sp>
    <dsp:sp modelId="{74518C3D-1F35-4A7D-BBA5-B2577A8508D5}">
      <dsp:nvSpPr>
        <dsp:cNvPr id="0" name=""/>
        <dsp:cNvSpPr/>
      </dsp:nvSpPr>
      <dsp:spPr>
        <a:xfrm rot="5400000">
          <a:off x="6826932" y="217796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-5400000">
        <a:off x="6894404" y="2216393"/>
        <a:ext cx="317716" cy="316861"/>
      </dsp:txXfrm>
    </dsp:sp>
    <dsp:sp modelId="{8643FFB2-2A96-4B4D-8C3A-89A3A023987D}">
      <dsp:nvSpPr>
        <dsp:cNvPr id="0" name=""/>
        <dsp:cNvSpPr/>
      </dsp:nvSpPr>
      <dsp:spPr>
        <a:xfrm>
          <a:off x="5985668" y="288257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1861</a:t>
          </a:r>
        </a:p>
      </dsp:txBody>
      <dsp:txXfrm>
        <a:off x="6023190" y="2920094"/>
        <a:ext cx="2060143" cy="1206068"/>
      </dsp:txXfrm>
    </dsp:sp>
    <dsp:sp modelId="{3A5AC435-1975-40C3-BB62-CE4487CCFB9B}">
      <dsp:nvSpPr>
        <dsp:cNvPr id="0" name=""/>
        <dsp:cNvSpPr/>
      </dsp:nvSpPr>
      <dsp:spPr>
        <a:xfrm rot="10800000">
          <a:off x="5345112" y="325836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10800000">
        <a:off x="5480910" y="3364269"/>
        <a:ext cx="316861" cy="317716"/>
      </dsp:txXfrm>
    </dsp:sp>
    <dsp:sp modelId="{D23A767B-D64E-47EF-9F31-FCA82DE3397F}">
      <dsp:nvSpPr>
        <dsp:cNvPr id="0" name=""/>
        <dsp:cNvSpPr/>
      </dsp:nvSpPr>
      <dsp:spPr>
        <a:xfrm>
          <a:off x="2996406" y="28825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1876/1910</a:t>
          </a:r>
        </a:p>
      </dsp:txBody>
      <dsp:txXfrm>
        <a:off x="3033928" y="2920093"/>
        <a:ext cx="2060143" cy="1206068"/>
      </dsp:txXfrm>
    </dsp:sp>
    <dsp:sp modelId="{21802780-FE11-4D37-B354-F219F12767C9}">
      <dsp:nvSpPr>
        <dsp:cNvPr id="0" name=""/>
        <dsp:cNvSpPr/>
      </dsp:nvSpPr>
      <dsp:spPr>
        <a:xfrm rot="10800000">
          <a:off x="2355850" y="325836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10800000">
        <a:off x="2491648" y="3364269"/>
        <a:ext cx="316861" cy="317716"/>
      </dsp:txXfrm>
    </dsp:sp>
    <dsp:sp modelId="{D464373C-C734-4519-A533-2F35A1777761}">
      <dsp:nvSpPr>
        <dsp:cNvPr id="0" name=""/>
        <dsp:cNvSpPr/>
      </dsp:nvSpPr>
      <dsp:spPr>
        <a:xfrm>
          <a:off x="7143" y="28825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1961</a:t>
          </a:r>
        </a:p>
      </dsp:txBody>
      <dsp:txXfrm>
        <a:off x="44665" y="2920093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B6336-5E1C-44D3-9722-4D1FEBE47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298" y="1538549"/>
            <a:ext cx="10454994" cy="2778270"/>
          </a:xfrm>
        </p:spPr>
        <p:txBody>
          <a:bodyPr/>
          <a:lstStyle/>
          <a:p>
            <a:pPr algn="ctr"/>
            <a:r>
              <a:rPr lang="pt-BR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 ROLANTE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1F9352-011C-4F05-8C7C-332757079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468030"/>
            <a:ext cx="4395287" cy="196466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Bordan 208817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Andreson Batista 209441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Brenda Souza 208862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Flavio Medina 209544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Marcio Felype 209050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206716C-3168-4DF1-A5D4-EC228B37526B}"/>
              </a:ext>
            </a:extLst>
          </p:cNvPr>
          <p:cNvSpPr txBox="1">
            <a:spLocks/>
          </p:cNvSpPr>
          <p:nvPr/>
        </p:nvSpPr>
        <p:spPr>
          <a:xfrm>
            <a:off x="6726867" y="5871528"/>
            <a:ext cx="5061593" cy="56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Orientação: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Profº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Fernando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Eguia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cabeçalho">
            <a:extLst>
              <a:ext uri="{FF2B5EF4-FFF2-40B4-BE49-F238E27FC236}">
                <a16:creationId xmlns:a16="http://schemas.microsoft.com/office/drawing/2014/main" id="{59EA3E2C-91C2-443C-8E3D-35DE6C9DA8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0484" cy="110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35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EF85A-56DF-4876-89E4-3C54F0D5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02488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Talha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5981AA-677C-4EC4-B9D4-212CF9E15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Usualmente utiliza-se um gancho na extremidade do cabo de aço para facilitar a fixação da carga.</a:t>
            </a:r>
          </a:p>
        </p:txBody>
      </p:sp>
      <p:pic>
        <p:nvPicPr>
          <p:cNvPr id="5" name="Espaço Reservado para Conteúdo 4" descr="Talha Elétrica - Truck Cranes">
            <a:extLst>
              <a:ext uri="{FF2B5EF4-FFF2-40B4-BE49-F238E27FC236}">
                <a16:creationId xmlns:a16="http://schemas.microsoft.com/office/drawing/2014/main" id="{79D0C4A3-80B6-4D33-8D20-3248F8E9C9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004887"/>
            <a:ext cx="4876800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86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6D1D5-26FC-4C14-ABB3-4A055C3B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13121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C4D446-E64A-4FA0-A7D3-0B5B5A66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As rodas de uma ponte rolante são fabricadas geralmente em aço e com o formato do trilho que irão se deslocar.</a:t>
            </a:r>
          </a:p>
        </p:txBody>
      </p:sp>
      <p:pic>
        <p:nvPicPr>
          <p:cNvPr id="5" name="image4.jpeg">
            <a:extLst>
              <a:ext uri="{FF2B5EF4-FFF2-40B4-BE49-F238E27FC236}">
                <a16:creationId xmlns:a16="http://schemas.microsoft.com/office/drawing/2014/main" id="{D9176469-0B3F-4E30-B08F-15B5D9A9A1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7175" y="119538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76C28-B517-42D4-BE3A-39B97272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13121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Painel elétrico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4AEF04-FB69-4C34-919E-8ACE4521B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gabinete do painel contém todos os componentes elétricos principais que operam a ponte rolante.</a:t>
            </a:r>
          </a:p>
        </p:txBody>
      </p:sp>
      <p:pic>
        <p:nvPicPr>
          <p:cNvPr id="5" name="image5.jpeg">
            <a:extLst>
              <a:ext uri="{FF2B5EF4-FFF2-40B4-BE49-F238E27FC236}">
                <a16:creationId xmlns:a16="http://schemas.microsoft.com/office/drawing/2014/main" id="{4FC5B73B-5D38-40B7-ADEB-3ECAAD13BD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7294" y="1938336"/>
            <a:ext cx="5348176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9906D-B1D0-44C6-BB8E-557C9128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14300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Batedor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E5888F-719A-4A08-B837-15226712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Os amortecedores de Impactos  são indicados para aplicação em máquinas móveis, são projetados para trabalho intenso do tipo pesado e protegendo estruturalmente todo o conjunto dos equipamentos móveis.</a:t>
            </a:r>
          </a:p>
        </p:txBody>
      </p:sp>
      <p:pic>
        <p:nvPicPr>
          <p:cNvPr id="5" name="image6.jpeg">
            <a:extLst>
              <a:ext uri="{FF2B5EF4-FFF2-40B4-BE49-F238E27FC236}">
                <a16:creationId xmlns:a16="http://schemas.microsoft.com/office/drawing/2014/main" id="{B6819E91-0B0F-4A17-AAF0-498D9A77C4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4372" y="1562985"/>
            <a:ext cx="4997302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6359B-E433-4F4E-A41B-79BD4294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52577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Comando ou botoeira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88FCAD-FB75-4AFA-B0C3-8B48A1AAC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Botoeira para Ponte Rolante é uma ferramenta que aumenta a produtividade, pois exclui a necessidade de um operador por Ponte Rolante.</a:t>
            </a:r>
          </a:p>
        </p:txBody>
      </p:sp>
      <p:pic>
        <p:nvPicPr>
          <p:cNvPr id="5" name="image7.jpeg">
            <a:extLst>
              <a:ext uri="{FF2B5EF4-FFF2-40B4-BE49-F238E27FC236}">
                <a16:creationId xmlns:a16="http://schemas.microsoft.com/office/drawing/2014/main" id="{935678F9-0FB9-45A9-B1FF-AF6A6CAC92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4912" y="1281112"/>
            <a:ext cx="3438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7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95597-B47D-440D-80C8-3884E605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pontes rolantes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8.jpeg">
            <a:extLst>
              <a:ext uri="{FF2B5EF4-FFF2-40B4-BE49-F238E27FC236}">
                <a16:creationId xmlns:a16="http://schemas.microsoft.com/office/drawing/2014/main" id="{9411D191-5049-4390-A544-CE807BE449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5841" y="2360549"/>
            <a:ext cx="2898775" cy="157988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image10.jpeg">
            <a:extLst>
              <a:ext uri="{FF2B5EF4-FFF2-40B4-BE49-F238E27FC236}">
                <a16:creationId xmlns:a16="http://schemas.microsoft.com/office/drawing/2014/main" id="{D5AE4EA2-5FBB-42AE-9A7F-258B07977D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5137" y="2360549"/>
            <a:ext cx="2914650" cy="192151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image9.jpeg">
            <a:extLst>
              <a:ext uri="{FF2B5EF4-FFF2-40B4-BE49-F238E27FC236}">
                <a16:creationId xmlns:a16="http://schemas.microsoft.com/office/drawing/2014/main" id="{6277C17C-BB68-4305-B9C7-8BC689CF13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89934" y="4492882"/>
            <a:ext cx="2914650" cy="1811374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image11.jpeg">
            <a:extLst>
              <a:ext uri="{FF2B5EF4-FFF2-40B4-BE49-F238E27FC236}">
                <a16:creationId xmlns:a16="http://schemas.microsoft.com/office/drawing/2014/main" id="{9FA01A27-CCF0-41FD-9E09-F207CF5952F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7214" y="4846343"/>
            <a:ext cx="2900045" cy="165100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30507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2DE98-3265-4B12-958B-B70B72A4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87549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 rolante apoiada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E8B3A-536C-4E6A-B24B-E067D5EAC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sz="2000" dirty="0"/>
              <a:t>Essas pontes o topo das vigas. A viga da ponte rolante corre por cima dos trilhos do caminho de rolamento.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2DBA10E3-3E8E-47C1-957E-390AA9C8C9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539" y="1598047"/>
            <a:ext cx="5902103" cy="36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4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D3853-D14B-4D78-90FB-BC4E29A9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45019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 rolante suspensa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A8C1A5-7801-47F3-A506-5AB5B0227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sz="2000" dirty="0"/>
              <a:t>Essas pontes percorrem o fundo da viga. A viga da ponte rolante corre por cima dos trilhos das vigas do caminho do rolamento.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5" name="image9.jpeg">
            <a:extLst>
              <a:ext uri="{FF2B5EF4-FFF2-40B4-BE49-F238E27FC236}">
                <a16:creationId xmlns:a16="http://schemas.microsoft.com/office/drawing/2014/main" id="{A8731AD0-976C-49E5-8AF7-4E6072607D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4237" y="1309687"/>
            <a:ext cx="6619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2A89E-DB0F-4A1F-A21E-8E4C5DB1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9818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 rolante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monoviga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F12504-77D8-43AC-822B-24377F383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sz="2000" dirty="0"/>
              <a:t>Essas pontes são mais simples comparadas as outras pontes rolantes.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5" name="image10.jpeg">
            <a:extLst>
              <a:ext uri="{FF2B5EF4-FFF2-40B4-BE49-F238E27FC236}">
                <a16:creationId xmlns:a16="http://schemas.microsoft.com/office/drawing/2014/main" id="{57A1991E-ACF4-4DD4-A625-6FEE1E9632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9062" y="1347787"/>
            <a:ext cx="5610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E869B-8B65-4434-A667-7438852F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478465"/>
            <a:ext cx="3200400" cy="2199876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 rolante de parede (Grua mural)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AC4916-2328-4B62-9910-6CBAB676B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Essas pontes são muito capacitadas e eficientes para locais de trabalhos mais pequenos com espaço limitado. </a:t>
            </a:r>
          </a:p>
        </p:txBody>
      </p:sp>
      <p:pic>
        <p:nvPicPr>
          <p:cNvPr id="5" name="image11.jpeg">
            <a:extLst>
              <a:ext uri="{FF2B5EF4-FFF2-40B4-BE49-F238E27FC236}">
                <a16:creationId xmlns:a16="http://schemas.microsoft.com/office/drawing/2014/main" id="{AD6A80AD-6F80-4BCC-94D1-DAF1EDB0EF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3762" y="1319212"/>
            <a:ext cx="66008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88F9A-3AA0-4241-88EE-B62B96B5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4379268-EAF7-4047-AE7E-2B45C1B8C4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1967023"/>
            <a:ext cx="6921795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36845-6F01-4589-84E8-D0D86AE5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23869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Guindaste de parede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38E28B-33C1-401B-BFB8-52D097671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Como o resto, essa ponte é instalada em vigas horizontais. Permanecem num ângulo de 90 graus para o chão enquanto estacionarias. </a:t>
            </a:r>
          </a:p>
        </p:txBody>
      </p:sp>
      <p:pic>
        <p:nvPicPr>
          <p:cNvPr id="5" name="image15.jpeg">
            <a:extLst>
              <a:ext uri="{FF2B5EF4-FFF2-40B4-BE49-F238E27FC236}">
                <a16:creationId xmlns:a16="http://schemas.microsoft.com/office/drawing/2014/main" id="{C69E9D1B-FA87-4992-87D3-4ECB34C3AF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8316" y="1711841"/>
            <a:ext cx="6188149" cy="29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DA4A6-3BCB-4928-8C3C-62E59DFC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87549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 rolante dupla-viga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CF8902-8938-496D-9609-616FC47B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ponte rolante é constituída por duas cabeceiras, duas vigas e um ou dois carros </a:t>
            </a:r>
            <a:r>
              <a:rPr lang="pt-BR" sz="2000" dirty="0" err="1"/>
              <a:t>trolley</a:t>
            </a:r>
            <a:r>
              <a:rPr lang="pt-BR" sz="2000" dirty="0"/>
              <a:t> que sustentam a talha.</a:t>
            </a:r>
          </a:p>
        </p:txBody>
      </p:sp>
      <p:pic>
        <p:nvPicPr>
          <p:cNvPr id="5" name="image17.jpeg">
            <a:extLst>
              <a:ext uri="{FF2B5EF4-FFF2-40B4-BE49-F238E27FC236}">
                <a16:creationId xmlns:a16="http://schemas.microsoft.com/office/drawing/2014/main" id="{F7571A23-0F66-48B7-A2A2-3E0E476A01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5662" y="1304925"/>
            <a:ext cx="6677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B6381-C37B-414C-B4E6-422BA0A8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 de segurança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5062012-24F4-417C-B644-602FF2559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ABNT NBR 8400-1:2019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EF36C3-18A7-49BD-9259-234FE27837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09" y="2562448"/>
            <a:ext cx="5932967" cy="29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46344-B452-45E0-B66F-1F49591A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 de segurança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CAF266-23EB-47AC-B922-EBEDD0E61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ABNT NBR 8400-2:2019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53B2CD-C7A8-4C2C-9D33-72C55BD0A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ABNT NBR 8400-3:2019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2ABE28D0-C57D-44EF-ADE0-DB865FC1624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688336"/>
            <a:ext cx="4754563" cy="2888235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7C4A8A05-CF93-4310-BF10-246E8B735796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688336"/>
            <a:ext cx="4754562" cy="29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6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732D-1B4D-43FC-8F94-C275F0D1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 de segurança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259175-5FE2-4DCA-A684-BC19D4546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ABNT NBR 8400-4:2019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7DC7AE-9A03-4145-A1FD-636BF3E3D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ABNT NBR 8400-5:2019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6676103-0ED6-4791-86CD-4CE140AAEAA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688337"/>
            <a:ext cx="4754562" cy="2782234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4EDBF925-B0E4-4B8C-BF4C-CF47C162264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688337"/>
            <a:ext cx="4754563" cy="28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788E1-A51A-4D00-BB88-D1F96B9C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NR11 aplicada à ponte rolante e demais equipamentos de transporte de cargas suspensas 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631D2-C8AC-42EB-845E-85D08BDD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98650"/>
            <a:ext cx="5696711" cy="3673549"/>
          </a:xfrm>
        </p:spPr>
        <p:txBody>
          <a:bodyPr>
            <a:normAutofit fontScale="92500" lnSpcReduction="1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PT" dirty="0"/>
              <a:t>  A Norma Regulamentadora 11 – NR 11 – do Ministério do Trabalho e Emprego estabelece de acordo com seu artigo 11.1 “Normas de segurança para operação de elevadores, guindastes, transportadores industriais e máquinas transportadoras”.</a:t>
            </a:r>
            <a:r>
              <a:rPr lang="pt-BR" dirty="0"/>
              <a:t>  Dentro do grupo de máquinas transportadoras pode-se encontrar a ponte rolante, a talha e o pórtico.</a:t>
            </a:r>
          </a:p>
          <a:p>
            <a:endParaRPr lang="pt-BR" dirty="0"/>
          </a:p>
        </p:txBody>
      </p:sp>
      <p:pic>
        <p:nvPicPr>
          <p:cNvPr id="1026" name="Picture 2" descr="Ensino da NR11 - Escola LCO Treinamentos de N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69" y="2498650"/>
            <a:ext cx="3542881" cy="31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2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D3751-AA2F-4CAA-8114-11E1BE62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94FF99-FBC3-4B48-B70E-009E1188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/>
              <a:t>Concluímos que a ponte rolante é um importante equipamento de transporte, pois proporciona a movimentação de cargas com facilidade em todo os sentidos dentro de seus limites de trabalho. Os empregadores que utilizam ponte rolante, talha ou pórtico são obrigados a atender </a:t>
            </a:r>
            <a:r>
              <a:rPr lang="pt-BR" dirty="0" smtClean="0"/>
              <a:t>aos requisitos descrito </a:t>
            </a:r>
            <a:r>
              <a:rPr lang="pt-BR" dirty="0"/>
              <a:t>nas Normas Regulamentadoras do Ministério do Trabalho e Emprego. E como pôde ser observado neste trabalho, a obediência a alguns artigos bastante simples já asseguram condições mínimas de segurança aos operadores e ao patrimônio da empresa.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32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4E44A-A066-40B7-AB10-61141068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9F77038-B94E-43BF-B48E-4E265E27F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476651"/>
              </p:ext>
            </p:extLst>
          </p:nvPr>
        </p:nvGraphicFramePr>
        <p:xfrm>
          <a:off x="2032000" y="1626781"/>
          <a:ext cx="8128000" cy="491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67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5D322-6F20-49C2-BCF9-70C11394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Movimentação de carga	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BB668-12E3-49A4-93FE-D516B0DC7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6"/>
            <a:ext cx="10058400" cy="3779874"/>
          </a:xfrm>
        </p:spPr>
        <p:txBody>
          <a:bodyPr/>
          <a:lstStyle/>
          <a:p>
            <a:pPr lvl="0"/>
            <a:r>
              <a:rPr lang="pt-BR" dirty="0"/>
              <a:t>A carga a ser movimentada e/ou transportada deve possuir todas as suas características definidas.</a:t>
            </a:r>
          </a:p>
          <a:p>
            <a:pPr marL="0" lvl="0" indent="0">
              <a:buNone/>
            </a:pPr>
            <a:endParaRPr lang="pt-BR" dirty="0"/>
          </a:p>
          <a:p>
            <a:pPr lvl="0"/>
            <a:r>
              <a:rPr lang="pt-BR" dirty="0"/>
              <a:t>Faz-se necessário conhecer o destino final da carga que será movida.</a:t>
            </a:r>
          </a:p>
          <a:p>
            <a:pPr marL="0" lvl="0" indent="0">
              <a:buNone/>
            </a:pPr>
            <a:endParaRPr lang="pt-BR" dirty="0"/>
          </a:p>
          <a:p>
            <a:pPr lvl="0"/>
            <a:r>
              <a:rPr lang="pt-BR" dirty="0"/>
              <a:t>Analisar o tempo necessário para realizar a movimentação da carga.</a:t>
            </a:r>
          </a:p>
          <a:p>
            <a:pPr marL="0" lvl="0" indent="0">
              <a:buNone/>
            </a:pPr>
            <a:endParaRPr lang="pt-BR" dirty="0"/>
          </a:p>
          <a:p>
            <a:r>
              <a:rPr lang="pt-BR" dirty="0"/>
              <a:t>Qual será o recurso utilizado para realizar a movimentação da carga</a:t>
            </a:r>
          </a:p>
        </p:txBody>
      </p:sp>
    </p:spTree>
    <p:extLst>
      <p:ext uri="{BB962C8B-B14F-4D97-AF65-F5344CB8AC3E}">
        <p14:creationId xmlns:p14="http://schemas.microsoft.com/office/powerpoint/2010/main" val="156451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78A33-B8D6-4264-BD7F-7DE78F00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da ponte rolante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2BAEDC56-6A92-44A1-B648-9F5C6DCBA9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3337" y="2120900"/>
            <a:ext cx="497167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2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C8D92-DA81-401F-AB1A-4D55DA21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274320"/>
            <a:ext cx="3200400" cy="173736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Viga principal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C71BD0-C105-4FF7-9D2C-FFC942395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viga é a estrutura onde se concentra a maior solicitação de carga, pois é nela que o carro </a:t>
            </a:r>
            <a:r>
              <a:rPr lang="pt-BR" sz="2000" dirty="0" err="1"/>
              <a:t>trolley</a:t>
            </a:r>
            <a:r>
              <a:rPr lang="pt-BR" sz="2000" dirty="0"/>
              <a:t> está fixado.</a:t>
            </a:r>
          </a:p>
        </p:txBody>
      </p:sp>
      <p:pic>
        <p:nvPicPr>
          <p:cNvPr id="5" name="image2.jpeg">
            <a:extLst>
              <a:ext uri="{FF2B5EF4-FFF2-40B4-BE49-F238E27FC236}">
                <a16:creationId xmlns:a16="http://schemas.microsoft.com/office/drawing/2014/main" id="{968B0311-A0CB-4F2B-9208-8E136F0241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4373" y="1743075"/>
            <a:ext cx="5114260" cy="34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406DE-387D-41C0-B85F-A7542AEC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24932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Cabeceiras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199815-D1F4-47ED-97BA-8C2088C8C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As cabeceiras estão localizadas nas extremidades da viga.</a:t>
            </a:r>
          </a:p>
        </p:txBody>
      </p:sp>
      <p:pic>
        <p:nvPicPr>
          <p:cNvPr id="5" name="Espaço Reservado para Conteúdo 4" descr="Cabeceira para ponte rolante - Cortex">
            <a:extLst>
              <a:ext uri="{FF2B5EF4-FFF2-40B4-BE49-F238E27FC236}">
                <a16:creationId xmlns:a16="http://schemas.microsoft.com/office/drawing/2014/main" id="{9C52F53D-8989-4A39-9D28-345DCBE995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669312"/>
            <a:ext cx="5996762" cy="343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3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2CF1C-1D27-4289-90D2-D56A4A2E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366284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Caminho de rolamento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65EB00-A5B5-4AE2-B754-374EDF2AE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Caminho de rolamento é a base por onde a ponte ou o pórtico irá se movimentar.</a:t>
            </a:r>
          </a:p>
        </p:txBody>
      </p:sp>
      <p:pic>
        <p:nvPicPr>
          <p:cNvPr id="5" name="Espaço Reservado para Conteúdo 4" descr="Caminho de rolamento para ponte rolante - Delta">
            <a:extLst>
              <a:ext uri="{FF2B5EF4-FFF2-40B4-BE49-F238E27FC236}">
                <a16:creationId xmlns:a16="http://schemas.microsoft.com/office/drawing/2014/main" id="{16373483-EAB6-461D-B959-63085DEB9E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0967"/>
            <a:ext cx="6178550" cy="407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08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491E0-CA75-4D94-99DE-C7DF1985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217428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CD845E-30AD-43B3-AEB8-F3A3803C6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Este componente se movimenta sobre a viga principal, ou vigas no caso de uma ponte rolante bi viga.</a:t>
            </a:r>
          </a:p>
        </p:txBody>
      </p:sp>
      <p:pic>
        <p:nvPicPr>
          <p:cNvPr id="5" name="image3.jpeg">
            <a:extLst>
              <a:ext uri="{FF2B5EF4-FFF2-40B4-BE49-F238E27FC236}">
                <a16:creationId xmlns:a16="http://schemas.microsoft.com/office/drawing/2014/main" id="{80251103-4FFB-41A7-B2FC-4DB1DFF5C7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387" y="1404937"/>
            <a:ext cx="49815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05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257</TotalTime>
  <Words>609</Words>
  <Application>Microsoft Office PowerPoint</Application>
  <PresentationFormat>Widescreen</PresentationFormat>
  <Paragraphs>67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Rockwell</vt:lpstr>
      <vt:lpstr>Rockwell Condensed</vt:lpstr>
      <vt:lpstr>Times New Roman</vt:lpstr>
      <vt:lpstr>Wingdings</vt:lpstr>
      <vt:lpstr>Tipo de Madeira</vt:lpstr>
      <vt:lpstr>PONTE ROLANTE </vt:lpstr>
      <vt:lpstr>Definição</vt:lpstr>
      <vt:lpstr>Histórico</vt:lpstr>
      <vt:lpstr>Movimentação de carga </vt:lpstr>
      <vt:lpstr>Componentes da ponte rolante</vt:lpstr>
      <vt:lpstr>Viga principal</vt:lpstr>
      <vt:lpstr>Cabeceiras</vt:lpstr>
      <vt:lpstr>Caminho de rolamento</vt:lpstr>
      <vt:lpstr>Carros</vt:lpstr>
      <vt:lpstr>Talha</vt:lpstr>
      <vt:lpstr>Rodas</vt:lpstr>
      <vt:lpstr>Painel elétrico</vt:lpstr>
      <vt:lpstr>Batedor</vt:lpstr>
      <vt:lpstr>Comando ou botoeira </vt:lpstr>
      <vt:lpstr>Tipos de pontes rolantes</vt:lpstr>
      <vt:lpstr>Ponte rolante apoiada </vt:lpstr>
      <vt:lpstr>Ponte rolante suspensa </vt:lpstr>
      <vt:lpstr>Ponte rolante monoviga </vt:lpstr>
      <vt:lpstr>Ponte rolante de parede (Grua mural) </vt:lpstr>
      <vt:lpstr>Guindaste de parede</vt:lpstr>
      <vt:lpstr>Ponte rolante dupla-viga </vt:lpstr>
      <vt:lpstr>Normas de segurança</vt:lpstr>
      <vt:lpstr>Normas de segurança</vt:lpstr>
      <vt:lpstr>Normas de segurança</vt:lpstr>
      <vt:lpstr>NR11 aplicada à ponte rolante e demais equipamentos de transporte de cargas suspensas </vt:lpstr>
      <vt:lpstr>Conclusão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PONTE ROLANTE</dc:title>
  <dc:creator>Brenda souza</dc:creator>
  <cp:lastModifiedBy>Unisalesiano</cp:lastModifiedBy>
  <cp:revision>13</cp:revision>
  <dcterms:created xsi:type="dcterms:W3CDTF">2021-04-26T13:15:32Z</dcterms:created>
  <dcterms:modified xsi:type="dcterms:W3CDTF">2021-04-27T22:33:17Z</dcterms:modified>
</cp:coreProperties>
</file>