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58" r:id="rId8"/>
    <p:sldId id="261" r:id="rId9"/>
    <p:sldId id="262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003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671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857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1793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0302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185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911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5128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702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5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07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61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248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18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678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831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06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ABE5D-929B-4ADF-9930-B62429692E85}" type="datetimeFigureOut">
              <a:rPr lang="pt-BR" smtClean="0"/>
              <a:t>18/10/2018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8D96-1773-4BA6-9ED9-77A72CAEB4E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205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3" y="760751"/>
            <a:ext cx="8791575" cy="2387600"/>
          </a:xfrm>
        </p:spPr>
        <p:txBody>
          <a:bodyPr>
            <a:normAutofit/>
          </a:bodyPr>
          <a:lstStyle/>
          <a:p>
            <a:r>
              <a:rPr lang="pt-BR" sz="6000" dirty="0"/>
              <a:t>Energia Termoelétrica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3" y="4441487"/>
            <a:ext cx="8791575" cy="1655762"/>
          </a:xfrm>
        </p:spPr>
        <p:txBody>
          <a:bodyPr/>
          <a:lstStyle/>
          <a:p>
            <a:r>
              <a:rPr lang="pt-BR" dirty="0"/>
              <a:t>Alunos: Arthur, Gabriela, Gustavo frias, joão pedro, maria Cecília, Paulo </a:t>
            </a:r>
          </a:p>
          <a:p>
            <a:r>
              <a:rPr lang="pt-BR" dirty="0"/>
              <a:t>Professor: fernando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FE2DA39-461E-420D-85DA-711A234E7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673" y="4886871"/>
            <a:ext cx="284879" cy="27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7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CA6A5-E890-401A-8A84-66F10B51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09E76E-14CC-4423-A8C7-C57C54A6D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https://www.suapesquisa.com/energia/energia_termoeletrica.htm</a:t>
            </a:r>
          </a:p>
          <a:p>
            <a:r>
              <a:rPr lang="pt-BR" dirty="0"/>
              <a:t>https://brasilescola.uol.com.br/geografia/energia-termoeletrica.htm</a:t>
            </a:r>
          </a:p>
          <a:p>
            <a:r>
              <a:rPr lang="pt-BR" dirty="0"/>
              <a:t>https://www.todamateria.com.br/energia-termoeletrica/</a:t>
            </a:r>
          </a:p>
          <a:p>
            <a:r>
              <a:rPr lang="pt-BR" dirty="0"/>
              <a:t>https://www.todamateria.com.br/usina-termoeletrica/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227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E5A6B-C747-43FB-942A-EBF4BEFD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894" y="2689715"/>
            <a:ext cx="3768212" cy="1478570"/>
          </a:xfrm>
        </p:spPr>
        <p:txBody>
          <a:bodyPr>
            <a:normAutofit/>
          </a:bodyPr>
          <a:lstStyle/>
          <a:p>
            <a:r>
              <a:rPr lang="pt-BR" sz="6600" dirty="0"/>
              <a:t>maquete</a:t>
            </a:r>
          </a:p>
        </p:txBody>
      </p:sp>
    </p:spTree>
    <p:extLst>
      <p:ext uri="{BB962C8B-B14F-4D97-AF65-F5344CB8AC3E}">
        <p14:creationId xmlns:p14="http://schemas.microsoft.com/office/powerpoint/2010/main" val="3130398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FAA3C-61E2-422F-89ED-B03F3E03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648" y="2689715"/>
            <a:ext cx="2900704" cy="1478570"/>
          </a:xfrm>
        </p:spPr>
        <p:txBody>
          <a:bodyPr>
            <a:normAutofit fontScale="90000"/>
          </a:bodyPr>
          <a:lstStyle/>
          <a:p>
            <a:r>
              <a:rPr lang="pt-BR" sz="7200" dirty="0"/>
              <a:t>TEATRO</a:t>
            </a:r>
          </a:p>
        </p:txBody>
      </p:sp>
    </p:spTree>
    <p:extLst>
      <p:ext uri="{BB962C8B-B14F-4D97-AF65-F5344CB8AC3E}">
        <p14:creationId xmlns:p14="http://schemas.microsoft.com/office/powerpoint/2010/main" val="37389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Energia termelétrica: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É a energia através da queima de combustíveis fosseis. As principais fontes da enrgia termoelétrica são; carvão mineral, gás natural, o petróleo, biomassa e nafta.  </a:t>
            </a:r>
          </a:p>
        </p:txBody>
      </p:sp>
    </p:spTree>
    <p:extLst>
      <p:ext uri="{BB962C8B-B14F-4D97-AF65-F5344CB8AC3E}">
        <p14:creationId xmlns:p14="http://schemas.microsoft.com/office/powerpoint/2010/main" val="352690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funciona: 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720" y="1977445"/>
            <a:ext cx="4948474" cy="4262037"/>
          </a:xfrm>
          <a:effectLst>
            <a:innerShdw blurRad="114300">
              <a:prstClr val="black"/>
            </a:innerShdw>
          </a:effec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05CF43A-E9F1-4193-8810-ECC4716950D6}"/>
              </a:ext>
            </a:extLst>
          </p:cNvPr>
          <p:cNvSpPr txBox="1"/>
          <p:nvPr/>
        </p:nvSpPr>
        <p:spPr>
          <a:xfrm>
            <a:off x="3196720" y="6239482"/>
            <a:ext cx="594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https://www.sobiologia.com.br/conteudos/Ar/termeletrica.php</a:t>
            </a:r>
          </a:p>
        </p:txBody>
      </p:sp>
    </p:spTree>
    <p:extLst>
      <p:ext uri="{BB962C8B-B14F-4D97-AF65-F5344CB8AC3E}">
        <p14:creationId xmlns:p14="http://schemas.microsoft.com/office/powerpoint/2010/main" val="171464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654" y="1351128"/>
            <a:ext cx="7454744" cy="4276299"/>
          </a:xfr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E80050D-3539-4E9A-A3CA-5EFBE7FFC200}"/>
              </a:ext>
            </a:extLst>
          </p:cNvPr>
          <p:cNvSpPr txBox="1"/>
          <p:nvPr/>
        </p:nvSpPr>
        <p:spPr>
          <a:xfrm>
            <a:off x="2415654" y="5636463"/>
            <a:ext cx="7338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https://www.youtube.com/watch?v=NUnQ-XF8X8E</a:t>
            </a:r>
          </a:p>
        </p:txBody>
      </p:sp>
    </p:spTree>
    <p:extLst>
      <p:ext uri="{BB962C8B-B14F-4D97-AF65-F5344CB8AC3E}">
        <p14:creationId xmlns:p14="http://schemas.microsoft.com/office/powerpoint/2010/main" val="13704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mundo: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amplamente utilizadas por países desenvolvidos. Cerca de 70% da energia do mundo é produzida em Usinas Termoelétricas.</a:t>
            </a:r>
          </a:p>
        </p:txBody>
      </p:sp>
    </p:spTree>
    <p:extLst>
      <p:ext uri="{BB962C8B-B14F-4D97-AF65-F5344CB8AC3E}">
        <p14:creationId xmlns:p14="http://schemas.microsoft.com/office/powerpoint/2010/main" val="66988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BRASIL: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Em função do grande potencial hídrico, o Brasil utiliza a energia termoelétrica de forma estratégica. Esse uso ocorre quando há diminuição de água, provocada pela carência de chuvas, nas represas que abastecem as usinas hidrelétricas.</a:t>
            </a:r>
          </a:p>
          <a:p>
            <a:r>
              <a:rPr lang="pt-BR" dirty="0"/>
              <a:t>Cerca de 26,21% </a:t>
            </a:r>
          </a:p>
          <a:p>
            <a:pPr fontAlgn="base"/>
            <a:r>
              <a:rPr lang="pt-BR" dirty="0"/>
              <a:t> Geralmente, as termoelétricas geram entre 15% e 20% da energia elétrica consumida no país.</a:t>
            </a:r>
          </a:p>
          <a:p>
            <a:br>
              <a:rPr lang="pt-BR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792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Vantangens: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mais rápidas para construir </a:t>
            </a:r>
          </a:p>
          <a:p>
            <a:r>
              <a:rPr lang="pt-BR" dirty="0"/>
              <a:t>Podem se instalar perto do local de consumo </a:t>
            </a:r>
          </a:p>
          <a:p>
            <a:r>
              <a:rPr lang="pt-BR" dirty="0"/>
              <a:t>São alternativas para países que não possuem outros tipos de fontes de energia.</a:t>
            </a:r>
          </a:p>
          <a:p>
            <a:r>
              <a:rPr lang="pt-BR" dirty="0"/>
              <a:t>Além disso, as usinas ocupam uma área pequena e possuem um nível de produtividade quase duas vezes maior do que o das hidrelétricas.</a:t>
            </a:r>
          </a:p>
        </p:txBody>
      </p:sp>
    </p:spTree>
    <p:extLst>
      <p:ext uri="{BB962C8B-B14F-4D97-AF65-F5344CB8AC3E}">
        <p14:creationId xmlns:p14="http://schemas.microsoft.com/office/powerpoint/2010/main" val="384651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DESVANTAGENS: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são usados combustíveis fósseis para queimar e gerar energia, há uma grande liberação de poluentes na atmosfera.</a:t>
            </a:r>
          </a:p>
          <a:p>
            <a:r>
              <a:rPr lang="pt-BR" dirty="0"/>
              <a:t>Outra desvantagem é que o custo final deste tipo energia é mais elevado do que a gerada em hidrelétricas, em função do preço dos combustíveis fósseis.</a:t>
            </a:r>
          </a:p>
          <a:p>
            <a:r>
              <a:rPr lang="pt-BR" dirty="0"/>
              <a:t>A Energia Termoelétrica não é renovável, o que eleva a preocupação sobre a disponibilidade desses recursos.</a:t>
            </a:r>
          </a:p>
        </p:txBody>
      </p:sp>
    </p:spTree>
    <p:extLst>
      <p:ext uri="{BB962C8B-B14F-4D97-AF65-F5344CB8AC3E}">
        <p14:creationId xmlns:p14="http://schemas.microsoft.com/office/powerpoint/2010/main" val="414144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CURIOSIDADES: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1883 foi inaugurada a primeira Usina Termoelétrica do Brasil, em Campos dos Goytacazes, com a potência de 52 kW.</a:t>
            </a:r>
          </a:p>
          <a:p>
            <a:r>
              <a:rPr lang="pt-BR" dirty="0"/>
              <a:t>O Brasil dissemina, por ano, 4,5 milhões de toneladas de carbono na atmosfera.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045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111</TotalTime>
  <Words>380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Circuito</vt:lpstr>
      <vt:lpstr>Energia Termoelétrica</vt:lpstr>
      <vt:lpstr>Energia termelétrica: </vt:lpstr>
      <vt:lpstr>Como funciona: </vt:lpstr>
      <vt:lpstr>Apresentação do PowerPoint</vt:lpstr>
      <vt:lpstr>No mundo: </vt:lpstr>
      <vt:lpstr>NO BRASIL: </vt:lpstr>
      <vt:lpstr>Vantangens: </vt:lpstr>
      <vt:lpstr>DESVANTAGENS: </vt:lpstr>
      <vt:lpstr>CURIOSIDADES: </vt:lpstr>
      <vt:lpstr>Fontes:</vt:lpstr>
      <vt:lpstr>maquete</vt:lpstr>
      <vt:lpstr>TEATRO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Paulo Souza</cp:lastModifiedBy>
  <cp:revision>13</cp:revision>
  <dcterms:created xsi:type="dcterms:W3CDTF">2018-10-04T18:33:18Z</dcterms:created>
  <dcterms:modified xsi:type="dcterms:W3CDTF">2018-10-19T00:56:24Z</dcterms:modified>
</cp:coreProperties>
</file>